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72" r:id="rId1"/>
    <p:sldMasterId id="2147483684" r:id="rId2"/>
  </p:sldMasterIdLst>
  <p:sldIdLst>
    <p:sldId id="257" r:id="rId3"/>
    <p:sldId id="314" r:id="rId4"/>
    <p:sldId id="258" r:id="rId5"/>
    <p:sldId id="298" r:id="rId6"/>
    <p:sldId id="259" r:id="rId7"/>
    <p:sldId id="260" r:id="rId8"/>
    <p:sldId id="302" r:id="rId9"/>
    <p:sldId id="262" r:id="rId10"/>
    <p:sldId id="263" r:id="rId11"/>
    <p:sldId id="264" r:id="rId12"/>
    <p:sldId id="265" r:id="rId13"/>
    <p:sldId id="266" r:id="rId14"/>
    <p:sldId id="304" r:id="rId15"/>
    <p:sldId id="308" r:id="rId16"/>
    <p:sldId id="309" r:id="rId17"/>
    <p:sldId id="272" r:id="rId18"/>
    <p:sldId id="273" r:id="rId19"/>
    <p:sldId id="274" r:id="rId20"/>
    <p:sldId id="311" r:id="rId21"/>
    <p:sldId id="303" r:id="rId22"/>
    <p:sldId id="277" r:id="rId23"/>
    <p:sldId id="315" r:id="rId24"/>
    <p:sldId id="313" r:id="rId25"/>
    <p:sldId id="316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67" r:id="rId46"/>
    <p:sldId id="268" r:id="rId47"/>
    <p:sldId id="301" r:id="rId4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3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156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8" Type="http://schemas.openxmlformats.org/officeDocument/2006/relationships/slide" Target="slides/slide6.xml"/><Relationship Id="rId51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1A19A8C-CBB1-4212-9F3C-8DC754426B54}" type="doc">
      <dgm:prSet loTypeId="urn:microsoft.com/office/officeart/2005/8/layout/hList7" loCatId="process" qsTypeId="urn:microsoft.com/office/officeart/2005/8/quickstyle/simple1" qsCatId="simple" csTypeId="urn:microsoft.com/office/officeart/2005/8/colors/accent1_1" csCatId="accent1" phldr="1"/>
      <dgm:spPr/>
    </dgm:pt>
    <dgm:pt modelId="{022A6A8B-D028-4EAC-AE1F-6C9CDE188C35}">
      <dgm:prSet phldrT="[Text]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n-US" dirty="0"/>
            <a:t>Reconnaissance</a:t>
          </a:r>
        </a:p>
      </dgm:t>
    </dgm:pt>
    <dgm:pt modelId="{60EF2595-2E9A-4E33-A706-9614FFE09717}" type="parTrans" cxnId="{2560914B-C25E-491B-A57D-833CDF25A45E}">
      <dgm:prSet/>
      <dgm:spPr/>
      <dgm:t>
        <a:bodyPr/>
        <a:lstStyle/>
        <a:p>
          <a:endParaRPr lang="en-US"/>
        </a:p>
      </dgm:t>
    </dgm:pt>
    <dgm:pt modelId="{495AAB9F-1B68-4861-B11C-8B143B6E12B1}" type="sibTrans" cxnId="{2560914B-C25E-491B-A57D-833CDF25A45E}">
      <dgm:prSet/>
      <dgm:spPr/>
      <dgm:t>
        <a:bodyPr/>
        <a:lstStyle/>
        <a:p>
          <a:endParaRPr lang="en-US"/>
        </a:p>
      </dgm:t>
    </dgm:pt>
    <dgm:pt modelId="{E302419A-3AAA-4BAF-A3CF-429085004E10}">
      <dgm:prSet phldrT="[Text]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n-US" dirty="0"/>
            <a:t>Exploitation</a:t>
          </a:r>
        </a:p>
      </dgm:t>
    </dgm:pt>
    <dgm:pt modelId="{8C75824F-61B6-43BC-9BFA-B978050F81B9}" type="parTrans" cxnId="{26B4DDDD-1C35-4F26-B45C-BFE6701B33FA}">
      <dgm:prSet/>
      <dgm:spPr/>
      <dgm:t>
        <a:bodyPr/>
        <a:lstStyle/>
        <a:p>
          <a:endParaRPr lang="en-US"/>
        </a:p>
      </dgm:t>
    </dgm:pt>
    <dgm:pt modelId="{26946EEA-C44B-4FE8-A441-2A11F8F4CF6C}" type="sibTrans" cxnId="{26B4DDDD-1C35-4F26-B45C-BFE6701B33FA}">
      <dgm:prSet/>
      <dgm:spPr/>
      <dgm:t>
        <a:bodyPr/>
        <a:lstStyle/>
        <a:p>
          <a:endParaRPr lang="en-US"/>
        </a:p>
      </dgm:t>
    </dgm:pt>
    <dgm:pt modelId="{6CB2DAFF-6869-4AB2-A983-9AEDA5BA120F}">
      <dgm:prSet phldrT="[Text]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n-US" dirty="0"/>
            <a:t>Delivery</a:t>
          </a:r>
        </a:p>
      </dgm:t>
    </dgm:pt>
    <dgm:pt modelId="{EF580D7E-6024-43E2-8F8A-29A4C355C095}" type="parTrans" cxnId="{E2F3901F-7C3C-42A0-8423-35041EF0079B}">
      <dgm:prSet/>
      <dgm:spPr/>
      <dgm:t>
        <a:bodyPr/>
        <a:lstStyle/>
        <a:p>
          <a:endParaRPr lang="en-US"/>
        </a:p>
      </dgm:t>
    </dgm:pt>
    <dgm:pt modelId="{999B1B98-ABE9-4A4C-A6E6-ED7202E04DAC}" type="sibTrans" cxnId="{E2F3901F-7C3C-42A0-8423-35041EF0079B}">
      <dgm:prSet/>
      <dgm:spPr/>
      <dgm:t>
        <a:bodyPr/>
        <a:lstStyle/>
        <a:p>
          <a:endParaRPr lang="en-US"/>
        </a:p>
      </dgm:t>
    </dgm:pt>
    <dgm:pt modelId="{E661AF1F-CFAD-4E40-887E-9A1659B179CD}">
      <dgm:prSet phldrT="[Text]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n-US" dirty="0"/>
            <a:t>Installation</a:t>
          </a:r>
        </a:p>
      </dgm:t>
    </dgm:pt>
    <dgm:pt modelId="{CA624D67-3A22-4687-B9E2-6558311BD24C}" type="parTrans" cxnId="{79E2D55D-FB09-4C77-A0F2-72FE9B09C7F0}">
      <dgm:prSet/>
      <dgm:spPr/>
      <dgm:t>
        <a:bodyPr/>
        <a:lstStyle/>
        <a:p>
          <a:endParaRPr lang="en-US"/>
        </a:p>
      </dgm:t>
    </dgm:pt>
    <dgm:pt modelId="{23D2C247-9F28-4692-BF42-F8B84062B2A4}" type="sibTrans" cxnId="{79E2D55D-FB09-4C77-A0F2-72FE9B09C7F0}">
      <dgm:prSet/>
      <dgm:spPr/>
      <dgm:t>
        <a:bodyPr/>
        <a:lstStyle/>
        <a:p>
          <a:endParaRPr lang="en-US"/>
        </a:p>
      </dgm:t>
    </dgm:pt>
    <dgm:pt modelId="{2F252913-2BA0-4938-8ABB-F0D35CB34B44}">
      <dgm:prSet phldrT="[Text]"/>
      <dgm:spPr>
        <a:solidFill>
          <a:schemeClr val="bg2">
            <a:lumMod val="90000"/>
          </a:schemeClr>
        </a:solidFill>
        <a:ln>
          <a:solidFill>
            <a:schemeClr val="tx2"/>
          </a:solidFill>
        </a:ln>
      </dgm:spPr>
      <dgm:t>
        <a:bodyPr/>
        <a:lstStyle/>
        <a:p>
          <a:r>
            <a:rPr lang="en-US" dirty="0"/>
            <a:t>Command and Control</a:t>
          </a:r>
        </a:p>
      </dgm:t>
    </dgm:pt>
    <dgm:pt modelId="{E0EC5DA9-6158-418B-B6BF-DFBBF0F5396F}" type="parTrans" cxnId="{CD6115C4-DED5-400F-94B9-E0148119A3CA}">
      <dgm:prSet/>
      <dgm:spPr/>
      <dgm:t>
        <a:bodyPr/>
        <a:lstStyle/>
        <a:p>
          <a:endParaRPr lang="en-US"/>
        </a:p>
      </dgm:t>
    </dgm:pt>
    <dgm:pt modelId="{1D47FFD6-D142-4CEB-820F-FD73E14F9D01}" type="sibTrans" cxnId="{CD6115C4-DED5-400F-94B9-E0148119A3CA}">
      <dgm:prSet/>
      <dgm:spPr/>
      <dgm:t>
        <a:bodyPr/>
        <a:lstStyle/>
        <a:p>
          <a:endParaRPr lang="en-US"/>
        </a:p>
      </dgm:t>
    </dgm:pt>
    <dgm:pt modelId="{E80DD3C0-0FFF-4036-B734-DC337FEECED7}">
      <dgm:prSet phldrT="[Text]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n-US" dirty="0"/>
            <a:t>Research, ID/selection of targets</a:t>
          </a:r>
        </a:p>
      </dgm:t>
    </dgm:pt>
    <dgm:pt modelId="{729A9C8F-2E17-4D4B-B8C8-82868A5EFDF7}" type="parTrans" cxnId="{C7DE5146-4CB6-4DCC-81ED-BCDAE8D05111}">
      <dgm:prSet/>
      <dgm:spPr/>
      <dgm:t>
        <a:bodyPr/>
        <a:lstStyle/>
        <a:p>
          <a:endParaRPr lang="en-US"/>
        </a:p>
      </dgm:t>
    </dgm:pt>
    <dgm:pt modelId="{7FF2404E-FBED-44CE-98C7-23C7F8412304}" type="sibTrans" cxnId="{C7DE5146-4CB6-4DCC-81ED-BCDAE8D05111}">
      <dgm:prSet/>
      <dgm:spPr/>
      <dgm:t>
        <a:bodyPr/>
        <a:lstStyle/>
        <a:p>
          <a:endParaRPr lang="en-US"/>
        </a:p>
      </dgm:t>
    </dgm:pt>
    <dgm:pt modelId="{080D5B38-354C-40AD-B499-86084B4359C0}">
      <dgm:prSet phldrT="[Text]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n-US" dirty="0"/>
            <a:t>Weaponization</a:t>
          </a:r>
        </a:p>
      </dgm:t>
    </dgm:pt>
    <dgm:pt modelId="{9EFF678F-624E-4BDC-A8B2-3209174BF131}" type="parTrans" cxnId="{0D4FC2E6-74BF-46CE-A446-222DEFCD04DD}">
      <dgm:prSet/>
      <dgm:spPr/>
      <dgm:t>
        <a:bodyPr/>
        <a:lstStyle/>
        <a:p>
          <a:endParaRPr lang="en-US"/>
        </a:p>
      </dgm:t>
    </dgm:pt>
    <dgm:pt modelId="{336C5FC8-28E8-464A-BB0A-FA28EB20CD77}" type="sibTrans" cxnId="{0D4FC2E6-74BF-46CE-A446-222DEFCD04DD}">
      <dgm:prSet/>
      <dgm:spPr/>
      <dgm:t>
        <a:bodyPr/>
        <a:lstStyle/>
        <a:p>
          <a:endParaRPr lang="en-US"/>
        </a:p>
      </dgm:t>
    </dgm:pt>
    <dgm:pt modelId="{BC98BE8F-B266-4AC2-858B-E03A50238D12}">
      <dgm:prSet phldrT="[Text]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n-US" dirty="0"/>
            <a:t>Email addresses</a:t>
          </a:r>
        </a:p>
      </dgm:t>
    </dgm:pt>
    <dgm:pt modelId="{4668DD1C-26B8-42AA-9CB6-40D71D1B7066}" type="parTrans" cxnId="{1DF8FDE9-A73D-47EA-9577-CE45AC80A2A6}">
      <dgm:prSet/>
      <dgm:spPr/>
      <dgm:t>
        <a:bodyPr/>
        <a:lstStyle/>
        <a:p>
          <a:endParaRPr lang="en-US"/>
        </a:p>
      </dgm:t>
    </dgm:pt>
    <dgm:pt modelId="{9FB18843-CD76-4694-8C5C-0C0E9ACD0992}" type="sibTrans" cxnId="{1DF8FDE9-A73D-47EA-9577-CE45AC80A2A6}">
      <dgm:prSet/>
      <dgm:spPr/>
      <dgm:t>
        <a:bodyPr/>
        <a:lstStyle/>
        <a:p>
          <a:endParaRPr lang="en-US"/>
        </a:p>
      </dgm:t>
    </dgm:pt>
    <dgm:pt modelId="{DAF4903C-6C35-4C23-B417-8A77FB14D894}">
      <dgm:prSet phldrT="[Text]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n-US" dirty="0"/>
            <a:t>Social relationships</a:t>
          </a:r>
        </a:p>
      </dgm:t>
    </dgm:pt>
    <dgm:pt modelId="{7E365D65-024C-4754-8CEC-90D019F6A8BD}" type="parTrans" cxnId="{1AD543DF-5E5C-44A1-88F2-CC09E90AA2F8}">
      <dgm:prSet/>
      <dgm:spPr/>
      <dgm:t>
        <a:bodyPr/>
        <a:lstStyle/>
        <a:p>
          <a:endParaRPr lang="en-US"/>
        </a:p>
      </dgm:t>
    </dgm:pt>
    <dgm:pt modelId="{50293AB1-4931-41B4-9DB5-08CAB845A34D}" type="sibTrans" cxnId="{1AD543DF-5E5C-44A1-88F2-CC09E90AA2F8}">
      <dgm:prSet/>
      <dgm:spPr/>
      <dgm:t>
        <a:bodyPr/>
        <a:lstStyle/>
        <a:p>
          <a:endParaRPr lang="en-US"/>
        </a:p>
      </dgm:t>
    </dgm:pt>
    <dgm:pt modelId="{773C08D0-00E5-43CA-BF60-A0ECF99B05C4}">
      <dgm:prSet phldrT="[Text]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n-US" dirty="0"/>
            <a:t>Target technology &amp; topology</a:t>
          </a:r>
        </a:p>
      </dgm:t>
    </dgm:pt>
    <dgm:pt modelId="{FA9D7627-35A4-4CDC-9AB7-3E273A09A0F0}" type="parTrans" cxnId="{E17DE556-B4D2-44AE-83E7-7914DFA28638}">
      <dgm:prSet/>
      <dgm:spPr/>
      <dgm:t>
        <a:bodyPr/>
        <a:lstStyle/>
        <a:p>
          <a:endParaRPr lang="en-US"/>
        </a:p>
      </dgm:t>
    </dgm:pt>
    <dgm:pt modelId="{1BCD4DBF-2557-4723-962B-6468F7990A8C}" type="sibTrans" cxnId="{E17DE556-B4D2-44AE-83E7-7914DFA28638}">
      <dgm:prSet/>
      <dgm:spPr/>
      <dgm:t>
        <a:bodyPr/>
        <a:lstStyle/>
        <a:p>
          <a:endParaRPr lang="en-US"/>
        </a:p>
      </dgm:t>
    </dgm:pt>
    <dgm:pt modelId="{860EB9D4-C0C8-4083-9BD0-A86C1CE786C0}">
      <dgm:prSet phldrT="[Text]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n-US" dirty="0"/>
            <a:t>Combining an exploit with a payload to establish/maintain access by attacker </a:t>
          </a:r>
        </a:p>
      </dgm:t>
    </dgm:pt>
    <dgm:pt modelId="{7C0C6D2C-8128-4551-87BF-63DD7BFD2602}" type="parTrans" cxnId="{C5CBB8AC-4D6B-41C3-9640-6B2D1B07D83C}">
      <dgm:prSet/>
      <dgm:spPr/>
      <dgm:t>
        <a:bodyPr/>
        <a:lstStyle/>
        <a:p>
          <a:endParaRPr lang="en-US"/>
        </a:p>
      </dgm:t>
    </dgm:pt>
    <dgm:pt modelId="{74C5D2D5-79E2-42BB-9F95-BB2907D44905}" type="sibTrans" cxnId="{C5CBB8AC-4D6B-41C3-9640-6B2D1B07D83C}">
      <dgm:prSet/>
      <dgm:spPr/>
      <dgm:t>
        <a:bodyPr/>
        <a:lstStyle/>
        <a:p>
          <a:endParaRPr lang="en-US"/>
        </a:p>
      </dgm:t>
    </dgm:pt>
    <dgm:pt modelId="{AA94E6C0-D8A5-46D2-9D08-21689F412EA7}">
      <dgm:prSet phldrT="[Text]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n-US" dirty="0"/>
            <a:t>Transmission of weapon to target environment</a:t>
          </a:r>
        </a:p>
      </dgm:t>
    </dgm:pt>
    <dgm:pt modelId="{C76EA9E9-9D89-4C54-B5A8-240BFFEA9C00}" type="parTrans" cxnId="{6F7F34E5-A301-4762-8A5F-65B3EFC8A90A}">
      <dgm:prSet/>
      <dgm:spPr/>
      <dgm:t>
        <a:bodyPr/>
        <a:lstStyle/>
        <a:p>
          <a:endParaRPr lang="en-US"/>
        </a:p>
      </dgm:t>
    </dgm:pt>
    <dgm:pt modelId="{2F16FD4F-96F5-4203-ADE1-887ACBB990DD}" type="sibTrans" cxnId="{6F7F34E5-A301-4762-8A5F-65B3EFC8A90A}">
      <dgm:prSet/>
      <dgm:spPr/>
      <dgm:t>
        <a:bodyPr/>
        <a:lstStyle/>
        <a:p>
          <a:endParaRPr lang="en-US"/>
        </a:p>
      </dgm:t>
    </dgm:pt>
    <dgm:pt modelId="{70B48E3C-1D4F-4576-9702-616B83364681}">
      <dgm:prSet phldrT="[Text]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n-US" dirty="0"/>
            <a:t>Exploit is triggered on target</a:t>
          </a:r>
        </a:p>
      </dgm:t>
    </dgm:pt>
    <dgm:pt modelId="{E5BDFAE5-24EB-49E7-A9F7-B1884465386F}" type="parTrans" cxnId="{F91E2E3C-4884-4267-A5AE-EE7F6B21090C}">
      <dgm:prSet/>
      <dgm:spPr/>
      <dgm:t>
        <a:bodyPr/>
        <a:lstStyle/>
        <a:p>
          <a:endParaRPr lang="en-US"/>
        </a:p>
      </dgm:t>
    </dgm:pt>
    <dgm:pt modelId="{13C33B4C-B635-4076-865A-8E8CC4901F74}" type="sibTrans" cxnId="{F91E2E3C-4884-4267-A5AE-EE7F6B21090C}">
      <dgm:prSet/>
      <dgm:spPr/>
      <dgm:t>
        <a:bodyPr/>
        <a:lstStyle/>
        <a:p>
          <a:endParaRPr lang="en-US"/>
        </a:p>
      </dgm:t>
    </dgm:pt>
    <dgm:pt modelId="{47F41127-1D7F-48FF-928D-AAF30A2F728C}">
      <dgm:prSet phldrT="[Text]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n-US" dirty="0"/>
            <a:t>Payload is executed</a:t>
          </a:r>
        </a:p>
      </dgm:t>
    </dgm:pt>
    <dgm:pt modelId="{4B3C57FF-DA9E-48E1-BEB3-26BED980251C}" type="parTrans" cxnId="{63B94D3E-9AE8-4BBC-A1F4-7209C3F81F01}">
      <dgm:prSet/>
      <dgm:spPr/>
      <dgm:t>
        <a:bodyPr/>
        <a:lstStyle/>
        <a:p>
          <a:endParaRPr lang="en-US"/>
        </a:p>
      </dgm:t>
    </dgm:pt>
    <dgm:pt modelId="{AC76E77F-D647-42A5-BC86-7D2A2488E42F}" type="sibTrans" cxnId="{63B94D3E-9AE8-4BBC-A1F4-7209C3F81F01}">
      <dgm:prSet/>
      <dgm:spPr/>
      <dgm:t>
        <a:bodyPr/>
        <a:lstStyle/>
        <a:p>
          <a:endParaRPr lang="en-US"/>
        </a:p>
      </dgm:t>
    </dgm:pt>
    <dgm:pt modelId="{6F6881D4-E7EA-490E-B059-019F56C78503}">
      <dgm:prSet phldrT="[Text]"/>
      <dgm:spPr>
        <a:solidFill>
          <a:schemeClr val="bg2">
            <a:lumMod val="90000"/>
          </a:schemeClr>
        </a:solidFill>
        <a:ln>
          <a:solidFill>
            <a:schemeClr val="tx2"/>
          </a:solidFill>
        </a:ln>
      </dgm:spPr>
      <dgm:t>
        <a:bodyPr/>
        <a:lstStyle/>
        <a:p>
          <a:r>
            <a:rPr lang="en-US" dirty="0"/>
            <a:t>Communication and control is established between attacker and target</a:t>
          </a:r>
        </a:p>
      </dgm:t>
    </dgm:pt>
    <dgm:pt modelId="{44DCB1A0-5828-45C8-9B76-647B8B154BB1}" type="parTrans" cxnId="{790FC356-35CE-469E-96E2-81797E94788B}">
      <dgm:prSet/>
      <dgm:spPr/>
      <dgm:t>
        <a:bodyPr/>
        <a:lstStyle/>
        <a:p>
          <a:endParaRPr lang="en-US"/>
        </a:p>
      </dgm:t>
    </dgm:pt>
    <dgm:pt modelId="{D4AA9E7C-4B85-41B3-8E51-A126812FAD9C}" type="sibTrans" cxnId="{790FC356-35CE-469E-96E2-81797E94788B}">
      <dgm:prSet/>
      <dgm:spPr/>
      <dgm:t>
        <a:bodyPr/>
        <a:lstStyle/>
        <a:p>
          <a:endParaRPr lang="en-US"/>
        </a:p>
      </dgm:t>
    </dgm:pt>
    <dgm:pt modelId="{75768A96-6AB2-4166-AB45-83C2EED67237}" type="pres">
      <dgm:prSet presAssocID="{61A19A8C-CBB1-4212-9F3C-8DC754426B54}" presName="Name0" presStyleCnt="0">
        <dgm:presLayoutVars>
          <dgm:dir/>
          <dgm:resizeHandles val="exact"/>
        </dgm:presLayoutVars>
      </dgm:prSet>
      <dgm:spPr/>
    </dgm:pt>
    <dgm:pt modelId="{3F903F9A-8F8B-49CF-BDEE-7CFA1B2090B4}" type="pres">
      <dgm:prSet presAssocID="{61A19A8C-CBB1-4212-9F3C-8DC754426B54}" presName="fgShape" presStyleLbl="fgShp" presStyleIdx="0" presStyleCnt="1" custScaleX="105966" custLinFactNeighborX="1365" custLinFactNeighborY="8601"/>
      <dgm:spPr>
        <a:prstGeom prst="rightArrow">
          <a:avLst/>
        </a:prstGeom>
        <a:solidFill>
          <a:srgbClr val="FF0000"/>
        </a:solidFill>
      </dgm:spPr>
    </dgm:pt>
    <dgm:pt modelId="{CE24182F-500D-4293-87DC-E83E2055C8C9}" type="pres">
      <dgm:prSet presAssocID="{61A19A8C-CBB1-4212-9F3C-8DC754426B54}" presName="linComp" presStyleCnt="0"/>
      <dgm:spPr/>
    </dgm:pt>
    <dgm:pt modelId="{01E45763-CAF2-4D9C-B109-5E081B29ABE1}" type="pres">
      <dgm:prSet presAssocID="{022A6A8B-D028-4EAC-AE1F-6C9CDE188C35}" presName="compNode" presStyleCnt="0"/>
      <dgm:spPr/>
    </dgm:pt>
    <dgm:pt modelId="{279CCF26-493E-4C3B-9661-3F6B7680D418}" type="pres">
      <dgm:prSet presAssocID="{022A6A8B-D028-4EAC-AE1F-6C9CDE188C35}" presName="bkgdShape" presStyleLbl="node1" presStyleIdx="0" presStyleCnt="6"/>
      <dgm:spPr/>
    </dgm:pt>
    <dgm:pt modelId="{510A2148-2E04-47FE-9DE2-4AF24A2FFFF3}" type="pres">
      <dgm:prSet presAssocID="{022A6A8B-D028-4EAC-AE1F-6C9CDE188C35}" presName="nodeTx" presStyleLbl="node1" presStyleIdx="0" presStyleCnt="6">
        <dgm:presLayoutVars>
          <dgm:bulletEnabled val="1"/>
        </dgm:presLayoutVars>
      </dgm:prSet>
      <dgm:spPr/>
    </dgm:pt>
    <dgm:pt modelId="{E706BB55-69D6-4882-A854-039C0C711715}" type="pres">
      <dgm:prSet presAssocID="{022A6A8B-D028-4EAC-AE1F-6C9CDE188C35}" presName="invisiNode" presStyleLbl="node1" presStyleIdx="0" presStyleCnt="6"/>
      <dgm:spPr/>
    </dgm:pt>
    <dgm:pt modelId="{E5C7BF21-8022-404B-81C9-38D233C80482}" type="pres">
      <dgm:prSet presAssocID="{022A6A8B-D028-4EAC-AE1F-6C9CDE188C35}" presName="imagNode" presStyleLbl="fgImgPlace1" presStyleIdx="0" presStyleCnt="6"/>
      <dgm:spPr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13862" t="19079" r="11668" b="20263"/>
          </a:stretch>
        </a:blipFill>
      </dgm:spPr>
    </dgm:pt>
    <dgm:pt modelId="{1ACE0A11-9FC4-4706-B36E-3B82CFCDF9C1}" type="pres">
      <dgm:prSet presAssocID="{495AAB9F-1B68-4861-B11C-8B143B6E12B1}" presName="sibTrans" presStyleLbl="sibTrans2D1" presStyleIdx="0" presStyleCnt="0"/>
      <dgm:spPr/>
    </dgm:pt>
    <dgm:pt modelId="{27A7352F-E617-4423-9CA9-52D3718E658B}" type="pres">
      <dgm:prSet presAssocID="{080D5B38-354C-40AD-B499-86084B4359C0}" presName="compNode" presStyleCnt="0"/>
      <dgm:spPr/>
    </dgm:pt>
    <dgm:pt modelId="{56DE7713-015A-4B50-A00A-91BF2A523EB8}" type="pres">
      <dgm:prSet presAssocID="{080D5B38-354C-40AD-B499-86084B4359C0}" presName="bkgdShape" presStyleLbl="node1" presStyleIdx="1" presStyleCnt="6"/>
      <dgm:spPr/>
    </dgm:pt>
    <dgm:pt modelId="{8B5603F0-A379-46EC-BFB1-71BDD24131F1}" type="pres">
      <dgm:prSet presAssocID="{080D5B38-354C-40AD-B499-86084B4359C0}" presName="nodeTx" presStyleLbl="node1" presStyleIdx="1" presStyleCnt="6">
        <dgm:presLayoutVars>
          <dgm:bulletEnabled val="1"/>
        </dgm:presLayoutVars>
      </dgm:prSet>
      <dgm:spPr/>
    </dgm:pt>
    <dgm:pt modelId="{1746B8FD-E8C9-41A4-9453-ADC8BA6AF316}" type="pres">
      <dgm:prSet presAssocID="{080D5B38-354C-40AD-B499-86084B4359C0}" presName="invisiNode" presStyleLbl="node1" presStyleIdx="1" presStyleCnt="6"/>
      <dgm:spPr/>
    </dgm:pt>
    <dgm:pt modelId="{0C5F7DF5-581B-457D-97DD-3B49897DBF45}" type="pres">
      <dgm:prSet presAssocID="{080D5B38-354C-40AD-B499-86084B4359C0}" presName="imagNode" presStyleLbl="fgImgPlace1" presStyleIdx="1" presStyleCnt="6"/>
      <dgm:spPr>
        <a:blipFill dpi="0"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10670" t="22424" r="12318" b="21218"/>
          </a:stretch>
        </a:blipFill>
      </dgm:spPr>
    </dgm:pt>
    <dgm:pt modelId="{5096A49E-4481-464B-9898-D99C7449DEBF}" type="pres">
      <dgm:prSet presAssocID="{336C5FC8-28E8-464A-BB0A-FA28EB20CD77}" presName="sibTrans" presStyleLbl="sibTrans2D1" presStyleIdx="0" presStyleCnt="0"/>
      <dgm:spPr/>
    </dgm:pt>
    <dgm:pt modelId="{8057EE80-D629-44CB-9E1B-A50364B45BCF}" type="pres">
      <dgm:prSet presAssocID="{6CB2DAFF-6869-4AB2-A983-9AEDA5BA120F}" presName="compNode" presStyleCnt="0"/>
      <dgm:spPr/>
    </dgm:pt>
    <dgm:pt modelId="{F412ED49-DD5B-4973-9A85-7C6297F0452E}" type="pres">
      <dgm:prSet presAssocID="{6CB2DAFF-6869-4AB2-A983-9AEDA5BA120F}" presName="bkgdShape" presStyleLbl="node1" presStyleIdx="2" presStyleCnt="6"/>
      <dgm:spPr/>
    </dgm:pt>
    <dgm:pt modelId="{526C8BF9-051F-46C1-B803-A9B240F0AABC}" type="pres">
      <dgm:prSet presAssocID="{6CB2DAFF-6869-4AB2-A983-9AEDA5BA120F}" presName="nodeTx" presStyleLbl="node1" presStyleIdx="2" presStyleCnt="6">
        <dgm:presLayoutVars>
          <dgm:bulletEnabled val="1"/>
        </dgm:presLayoutVars>
      </dgm:prSet>
      <dgm:spPr/>
    </dgm:pt>
    <dgm:pt modelId="{8491CA5C-A56B-4E96-A154-B90A385DC8DF}" type="pres">
      <dgm:prSet presAssocID="{6CB2DAFF-6869-4AB2-A983-9AEDA5BA120F}" presName="invisiNode" presStyleLbl="node1" presStyleIdx="2" presStyleCnt="6"/>
      <dgm:spPr/>
    </dgm:pt>
    <dgm:pt modelId="{EA62D641-540F-4B61-9FE5-81316C951DD0}" type="pres">
      <dgm:prSet presAssocID="{6CB2DAFF-6869-4AB2-A983-9AEDA5BA120F}" presName="imagNode" presStyleLbl="fgImgPlace1" presStyleIdx="2" presStyleCnt="6"/>
      <dgm:spPr>
        <a:blipFill dpi="0"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7007" t="30942" r="8520" b="30246"/>
          </a:stretch>
        </a:blipFill>
      </dgm:spPr>
    </dgm:pt>
    <dgm:pt modelId="{A014B96B-98D6-4806-B718-4526D2F67E32}" type="pres">
      <dgm:prSet presAssocID="{999B1B98-ABE9-4A4C-A6E6-ED7202E04DAC}" presName="sibTrans" presStyleLbl="sibTrans2D1" presStyleIdx="0" presStyleCnt="0"/>
      <dgm:spPr/>
    </dgm:pt>
    <dgm:pt modelId="{BA9DD7E6-918A-432D-B943-1F00640AB4DD}" type="pres">
      <dgm:prSet presAssocID="{E302419A-3AAA-4BAF-A3CF-429085004E10}" presName="compNode" presStyleCnt="0"/>
      <dgm:spPr/>
    </dgm:pt>
    <dgm:pt modelId="{17908321-0A59-4DF4-88FB-4345941E0001}" type="pres">
      <dgm:prSet presAssocID="{E302419A-3AAA-4BAF-A3CF-429085004E10}" presName="bkgdShape" presStyleLbl="node1" presStyleIdx="3" presStyleCnt="6"/>
      <dgm:spPr/>
    </dgm:pt>
    <dgm:pt modelId="{13CDFA93-1218-4C1E-AF72-DF90B0F6B8D3}" type="pres">
      <dgm:prSet presAssocID="{E302419A-3AAA-4BAF-A3CF-429085004E10}" presName="nodeTx" presStyleLbl="node1" presStyleIdx="3" presStyleCnt="6">
        <dgm:presLayoutVars>
          <dgm:bulletEnabled val="1"/>
        </dgm:presLayoutVars>
      </dgm:prSet>
      <dgm:spPr/>
    </dgm:pt>
    <dgm:pt modelId="{F0AF2FC0-DFF2-4E88-88D8-C45F234DFB7D}" type="pres">
      <dgm:prSet presAssocID="{E302419A-3AAA-4BAF-A3CF-429085004E10}" presName="invisiNode" presStyleLbl="node1" presStyleIdx="3" presStyleCnt="6"/>
      <dgm:spPr/>
    </dgm:pt>
    <dgm:pt modelId="{409AFEC2-FA37-4D9C-AEA9-0D27AE1F8DEF}" type="pres">
      <dgm:prSet presAssocID="{E302419A-3AAA-4BAF-A3CF-429085004E10}" presName="imagNode" presStyleLbl="fgImgPlace1" presStyleIdx="3" presStyleCnt="6"/>
      <dgm:spPr>
        <a:blipFill dpi="0" rotWithShape="1"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24140" t="19055" r="16951" b="10451"/>
          </a:stretch>
        </a:blipFill>
      </dgm:spPr>
    </dgm:pt>
    <dgm:pt modelId="{C895CD7E-38E3-48AA-BB9D-540F88E66698}" type="pres">
      <dgm:prSet presAssocID="{26946EEA-C44B-4FE8-A441-2A11F8F4CF6C}" presName="sibTrans" presStyleLbl="sibTrans2D1" presStyleIdx="0" presStyleCnt="0"/>
      <dgm:spPr/>
    </dgm:pt>
    <dgm:pt modelId="{E18648DE-0618-4E33-9578-3166ABB620D9}" type="pres">
      <dgm:prSet presAssocID="{E661AF1F-CFAD-4E40-887E-9A1659B179CD}" presName="compNode" presStyleCnt="0"/>
      <dgm:spPr/>
    </dgm:pt>
    <dgm:pt modelId="{B8798036-3A10-40C7-98A2-7209F23DC029}" type="pres">
      <dgm:prSet presAssocID="{E661AF1F-CFAD-4E40-887E-9A1659B179CD}" presName="bkgdShape" presStyleLbl="node1" presStyleIdx="4" presStyleCnt="6"/>
      <dgm:spPr/>
    </dgm:pt>
    <dgm:pt modelId="{4F029E70-D7EE-4040-9696-F189CA1B6F06}" type="pres">
      <dgm:prSet presAssocID="{E661AF1F-CFAD-4E40-887E-9A1659B179CD}" presName="nodeTx" presStyleLbl="node1" presStyleIdx="4" presStyleCnt="6">
        <dgm:presLayoutVars>
          <dgm:bulletEnabled val="1"/>
        </dgm:presLayoutVars>
      </dgm:prSet>
      <dgm:spPr/>
    </dgm:pt>
    <dgm:pt modelId="{9221C9D2-CC3C-4184-A9A8-BE391499A7D5}" type="pres">
      <dgm:prSet presAssocID="{E661AF1F-CFAD-4E40-887E-9A1659B179CD}" presName="invisiNode" presStyleLbl="node1" presStyleIdx="4" presStyleCnt="6"/>
      <dgm:spPr/>
    </dgm:pt>
    <dgm:pt modelId="{5A9E9F56-3489-4886-9D2A-E610FA053A6E}" type="pres">
      <dgm:prSet presAssocID="{E661AF1F-CFAD-4E40-887E-9A1659B179CD}" presName="imagNode" presStyleLbl="fgImgPlace1" presStyleIdx="4" presStyleCnt="6"/>
      <dgm:spPr>
        <a:blipFill dpi="0" rotWithShape="1"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28723" t="18507" r="23158" b="25040"/>
          </a:stretch>
        </a:blipFill>
      </dgm:spPr>
    </dgm:pt>
    <dgm:pt modelId="{8188F069-37EE-4E73-B168-3C8D9FE92204}" type="pres">
      <dgm:prSet presAssocID="{23D2C247-9F28-4692-BF42-F8B84062B2A4}" presName="sibTrans" presStyleLbl="sibTrans2D1" presStyleIdx="0" presStyleCnt="0"/>
      <dgm:spPr/>
    </dgm:pt>
    <dgm:pt modelId="{88ED5CF1-E9CC-45C1-8BCF-3856B6F2379C}" type="pres">
      <dgm:prSet presAssocID="{2F252913-2BA0-4938-8ABB-F0D35CB34B44}" presName="compNode" presStyleCnt="0"/>
      <dgm:spPr/>
    </dgm:pt>
    <dgm:pt modelId="{30690175-472B-4B74-A7A8-3FD1420D3BCB}" type="pres">
      <dgm:prSet presAssocID="{2F252913-2BA0-4938-8ABB-F0D35CB34B44}" presName="bkgdShape" presStyleLbl="node1" presStyleIdx="5" presStyleCnt="6"/>
      <dgm:spPr/>
    </dgm:pt>
    <dgm:pt modelId="{C2A7744E-4D04-414F-A8B5-62F3AF9EF4D9}" type="pres">
      <dgm:prSet presAssocID="{2F252913-2BA0-4938-8ABB-F0D35CB34B44}" presName="nodeTx" presStyleLbl="node1" presStyleIdx="5" presStyleCnt="6">
        <dgm:presLayoutVars>
          <dgm:bulletEnabled val="1"/>
        </dgm:presLayoutVars>
      </dgm:prSet>
      <dgm:spPr/>
    </dgm:pt>
    <dgm:pt modelId="{34D3E4A7-0487-441D-BB2C-EEADEDA6BA11}" type="pres">
      <dgm:prSet presAssocID="{2F252913-2BA0-4938-8ABB-F0D35CB34B44}" presName="invisiNode" presStyleLbl="node1" presStyleIdx="5" presStyleCnt="6"/>
      <dgm:spPr/>
    </dgm:pt>
    <dgm:pt modelId="{D699128C-BBD0-4A8C-9868-5C5B6274D3DE}" type="pres">
      <dgm:prSet presAssocID="{2F252913-2BA0-4938-8ABB-F0D35CB34B44}" presName="imagNode" presStyleLbl="fgImgPlace1" presStyleIdx="5" presStyleCnt="6"/>
      <dgm:spPr>
        <a:blipFill dpi="0" rotWithShape="1"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4875" t="34841" r="5468" b="35038"/>
          </a:stretch>
        </a:blipFill>
      </dgm:spPr>
    </dgm:pt>
  </dgm:ptLst>
  <dgm:cxnLst>
    <dgm:cxn modelId="{0D4FC2E6-74BF-46CE-A446-222DEFCD04DD}" srcId="{61A19A8C-CBB1-4212-9F3C-8DC754426B54}" destId="{080D5B38-354C-40AD-B499-86084B4359C0}" srcOrd="1" destOrd="0" parTransId="{9EFF678F-624E-4BDC-A8B2-3209174BF131}" sibTransId="{336C5FC8-28E8-464A-BB0A-FA28EB20CD77}"/>
    <dgm:cxn modelId="{79E2D55D-FB09-4C77-A0F2-72FE9B09C7F0}" srcId="{61A19A8C-CBB1-4212-9F3C-8DC754426B54}" destId="{E661AF1F-CFAD-4E40-887E-9A1659B179CD}" srcOrd="4" destOrd="0" parTransId="{CA624D67-3A22-4687-B9E2-6558311BD24C}" sibTransId="{23D2C247-9F28-4692-BF42-F8B84062B2A4}"/>
    <dgm:cxn modelId="{7E2F47A7-A78C-40A5-92B8-686D972C408E}" type="presOf" srcId="{6F6881D4-E7EA-490E-B059-019F56C78503}" destId="{30690175-472B-4B74-A7A8-3FD1420D3BCB}" srcOrd="0" destOrd="1" presId="urn:microsoft.com/office/officeart/2005/8/layout/hList7"/>
    <dgm:cxn modelId="{5C71B58C-A040-4B1D-85FD-D98D73B8BFFC}" type="presOf" srcId="{AA94E6C0-D8A5-46D2-9D08-21689F412EA7}" destId="{F412ED49-DD5B-4973-9A85-7C6297F0452E}" srcOrd="0" destOrd="1" presId="urn:microsoft.com/office/officeart/2005/8/layout/hList7"/>
    <dgm:cxn modelId="{A1CF49B1-4DBC-48EF-B5D8-1D003D66211C}" type="presOf" srcId="{AA94E6C0-D8A5-46D2-9D08-21689F412EA7}" destId="{526C8BF9-051F-46C1-B803-A9B240F0AABC}" srcOrd="1" destOrd="1" presId="urn:microsoft.com/office/officeart/2005/8/layout/hList7"/>
    <dgm:cxn modelId="{8DC073B8-6A05-4DEC-83A8-5B4873511EA4}" type="presOf" srcId="{E661AF1F-CFAD-4E40-887E-9A1659B179CD}" destId="{4F029E70-D7EE-4040-9696-F189CA1B6F06}" srcOrd="1" destOrd="0" presId="urn:microsoft.com/office/officeart/2005/8/layout/hList7"/>
    <dgm:cxn modelId="{2A202340-2B05-451E-BD7A-7116B1B59D54}" type="presOf" srcId="{022A6A8B-D028-4EAC-AE1F-6C9CDE188C35}" destId="{510A2148-2E04-47FE-9DE2-4AF24A2FFFF3}" srcOrd="1" destOrd="0" presId="urn:microsoft.com/office/officeart/2005/8/layout/hList7"/>
    <dgm:cxn modelId="{C7DE5146-4CB6-4DCC-81ED-BCDAE8D05111}" srcId="{022A6A8B-D028-4EAC-AE1F-6C9CDE188C35}" destId="{E80DD3C0-0FFF-4036-B734-DC337FEECED7}" srcOrd="0" destOrd="0" parTransId="{729A9C8F-2E17-4D4B-B8C8-82868A5EFDF7}" sibTransId="{7FF2404E-FBED-44CE-98C7-23C7F8412304}"/>
    <dgm:cxn modelId="{FE21A6AA-9660-4D97-954F-2B06AA88BF5F}" type="presOf" srcId="{DAF4903C-6C35-4C23-B417-8A77FB14D894}" destId="{510A2148-2E04-47FE-9DE2-4AF24A2FFFF3}" srcOrd="1" destOrd="3" presId="urn:microsoft.com/office/officeart/2005/8/layout/hList7"/>
    <dgm:cxn modelId="{0E3B4A52-E8F7-4579-BB62-09A43EBD3E41}" type="presOf" srcId="{26946EEA-C44B-4FE8-A441-2A11F8F4CF6C}" destId="{C895CD7E-38E3-48AA-BB9D-540F88E66698}" srcOrd="0" destOrd="0" presId="urn:microsoft.com/office/officeart/2005/8/layout/hList7"/>
    <dgm:cxn modelId="{E336C9BD-9E46-4801-A143-FC8CAD4D2240}" type="presOf" srcId="{336C5FC8-28E8-464A-BB0A-FA28EB20CD77}" destId="{5096A49E-4481-464B-9898-D99C7449DEBF}" srcOrd="0" destOrd="0" presId="urn:microsoft.com/office/officeart/2005/8/layout/hList7"/>
    <dgm:cxn modelId="{56127C9F-7291-4E68-B2A0-6AD323382A3E}" type="presOf" srcId="{E302419A-3AAA-4BAF-A3CF-429085004E10}" destId="{17908321-0A59-4DF4-88FB-4345941E0001}" srcOrd="0" destOrd="0" presId="urn:microsoft.com/office/officeart/2005/8/layout/hList7"/>
    <dgm:cxn modelId="{4A3C42C4-051C-4CE0-9EE1-0337BB048024}" type="presOf" srcId="{6CB2DAFF-6869-4AB2-A983-9AEDA5BA120F}" destId="{526C8BF9-051F-46C1-B803-A9B240F0AABC}" srcOrd="1" destOrd="0" presId="urn:microsoft.com/office/officeart/2005/8/layout/hList7"/>
    <dgm:cxn modelId="{44ACAC8A-7612-4EBE-838E-0DAE36490095}" type="presOf" srcId="{E80DD3C0-0FFF-4036-B734-DC337FEECED7}" destId="{279CCF26-493E-4C3B-9661-3F6B7680D418}" srcOrd="0" destOrd="1" presId="urn:microsoft.com/office/officeart/2005/8/layout/hList7"/>
    <dgm:cxn modelId="{DA9CDA91-6EFE-4A9E-AEF7-EC8438106FE2}" type="presOf" srcId="{999B1B98-ABE9-4A4C-A6E6-ED7202E04DAC}" destId="{A014B96B-98D6-4806-B718-4526D2F67E32}" srcOrd="0" destOrd="0" presId="urn:microsoft.com/office/officeart/2005/8/layout/hList7"/>
    <dgm:cxn modelId="{790FC356-35CE-469E-96E2-81797E94788B}" srcId="{2F252913-2BA0-4938-8ABB-F0D35CB34B44}" destId="{6F6881D4-E7EA-490E-B059-019F56C78503}" srcOrd="0" destOrd="0" parTransId="{44DCB1A0-5828-45C8-9B76-647B8B154BB1}" sibTransId="{D4AA9E7C-4B85-41B3-8E51-A126812FAD9C}"/>
    <dgm:cxn modelId="{D6E220D8-02A4-484C-A390-2C96ED0E7624}" type="presOf" srcId="{022A6A8B-D028-4EAC-AE1F-6C9CDE188C35}" destId="{279CCF26-493E-4C3B-9661-3F6B7680D418}" srcOrd="0" destOrd="0" presId="urn:microsoft.com/office/officeart/2005/8/layout/hList7"/>
    <dgm:cxn modelId="{63B94D3E-9AE8-4BBC-A1F4-7209C3F81F01}" srcId="{E661AF1F-CFAD-4E40-887E-9A1659B179CD}" destId="{47F41127-1D7F-48FF-928D-AAF30A2F728C}" srcOrd="0" destOrd="0" parTransId="{4B3C57FF-DA9E-48E1-BEB3-26BED980251C}" sibTransId="{AC76E77F-D647-42A5-BC86-7D2A2488E42F}"/>
    <dgm:cxn modelId="{E4656B3F-64ED-4B3D-9B7C-79C4FA993D33}" type="presOf" srcId="{6CB2DAFF-6869-4AB2-A983-9AEDA5BA120F}" destId="{F412ED49-DD5B-4973-9A85-7C6297F0452E}" srcOrd="0" destOrd="0" presId="urn:microsoft.com/office/officeart/2005/8/layout/hList7"/>
    <dgm:cxn modelId="{2560914B-C25E-491B-A57D-833CDF25A45E}" srcId="{61A19A8C-CBB1-4212-9F3C-8DC754426B54}" destId="{022A6A8B-D028-4EAC-AE1F-6C9CDE188C35}" srcOrd="0" destOrd="0" parTransId="{60EF2595-2E9A-4E33-A706-9614FFE09717}" sibTransId="{495AAB9F-1B68-4861-B11C-8B143B6E12B1}"/>
    <dgm:cxn modelId="{997C8436-FBE3-43AD-8434-B7856AAADF1B}" type="presOf" srcId="{E661AF1F-CFAD-4E40-887E-9A1659B179CD}" destId="{B8798036-3A10-40C7-98A2-7209F23DC029}" srcOrd="0" destOrd="0" presId="urn:microsoft.com/office/officeart/2005/8/layout/hList7"/>
    <dgm:cxn modelId="{28A591D0-3939-4DF2-98EF-F24669BF05FC}" type="presOf" srcId="{773C08D0-00E5-43CA-BF60-A0ECF99B05C4}" destId="{510A2148-2E04-47FE-9DE2-4AF24A2FFFF3}" srcOrd="1" destOrd="4" presId="urn:microsoft.com/office/officeart/2005/8/layout/hList7"/>
    <dgm:cxn modelId="{C5CBB8AC-4D6B-41C3-9640-6B2D1B07D83C}" srcId="{080D5B38-354C-40AD-B499-86084B4359C0}" destId="{860EB9D4-C0C8-4083-9BD0-A86C1CE786C0}" srcOrd="0" destOrd="0" parTransId="{7C0C6D2C-8128-4551-87BF-63DD7BFD2602}" sibTransId="{74C5D2D5-79E2-42BB-9F95-BB2907D44905}"/>
    <dgm:cxn modelId="{EFA04453-9FE1-493A-8575-22CE4F43FF12}" type="presOf" srcId="{61A19A8C-CBB1-4212-9F3C-8DC754426B54}" destId="{75768A96-6AB2-4166-AB45-83C2EED67237}" srcOrd="0" destOrd="0" presId="urn:microsoft.com/office/officeart/2005/8/layout/hList7"/>
    <dgm:cxn modelId="{CD6115C4-DED5-400F-94B9-E0148119A3CA}" srcId="{61A19A8C-CBB1-4212-9F3C-8DC754426B54}" destId="{2F252913-2BA0-4938-8ABB-F0D35CB34B44}" srcOrd="5" destOrd="0" parTransId="{E0EC5DA9-6158-418B-B6BF-DFBBF0F5396F}" sibTransId="{1D47FFD6-D142-4CEB-820F-FD73E14F9D01}"/>
    <dgm:cxn modelId="{DCE0268B-B821-417B-85D5-A4CE9B5C4ED5}" type="presOf" srcId="{860EB9D4-C0C8-4083-9BD0-A86C1CE786C0}" destId="{56DE7713-015A-4B50-A00A-91BF2A523EB8}" srcOrd="0" destOrd="1" presId="urn:microsoft.com/office/officeart/2005/8/layout/hList7"/>
    <dgm:cxn modelId="{8B6FDF64-FE10-4028-8E12-C4800C19D544}" type="presOf" srcId="{080D5B38-354C-40AD-B499-86084B4359C0}" destId="{8B5603F0-A379-46EC-BFB1-71BDD24131F1}" srcOrd="1" destOrd="0" presId="urn:microsoft.com/office/officeart/2005/8/layout/hList7"/>
    <dgm:cxn modelId="{51BB23B1-3889-44C0-BD05-18FA89D36E12}" type="presOf" srcId="{2F252913-2BA0-4938-8ABB-F0D35CB34B44}" destId="{30690175-472B-4B74-A7A8-3FD1420D3BCB}" srcOrd="0" destOrd="0" presId="urn:microsoft.com/office/officeart/2005/8/layout/hList7"/>
    <dgm:cxn modelId="{537157FF-7D0A-477D-91BE-03955522366D}" type="presOf" srcId="{495AAB9F-1B68-4861-B11C-8B143B6E12B1}" destId="{1ACE0A11-9FC4-4706-B36E-3B82CFCDF9C1}" srcOrd="0" destOrd="0" presId="urn:microsoft.com/office/officeart/2005/8/layout/hList7"/>
    <dgm:cxn modelId="{F91E2E3C-4884-4267-A5AE-EE7F6B21090C}" srcId="{E302419A-3AAA-4BAF-A3CF-429085004E10}" destId="{70B48E3C-1D4F-4576-9702-616B83364681}" srcOrd="0" destOrd="0" parTransId="{E5BDFAE5-24EB-49E7-A9F7-B1884465386F}" sibTransId="{13C33B4C-B635-4076-865A-8E8CC4901F74}"/>
    <dgm:cxn modelId="{1AD543DF-5E5C-44A1-88F2-CC09E90AA2F8}" srcId="{E80DD3C0-0FFF-4036-B734-DC337FEECED7}" destId="{DAF4903C-6C35-4C23-B417-8A77FB14D894}" srcOrd="1" destOrd="0" parTransId="{7E365D65-024C-4754-8CEC-90D019F6A8BD}" sibTransId="{50293AB1-4931-41B4-9DB5-08CAB845A34D}"/>
    <dgm:cxn modelId="{BDF52F92-8534-476A-8CCB-C3A6FE1F523E}" type="presOf" srcId="{E80DD3C0-0FFF-4036-B734-DC337FEECED7}" destId="{510A2148-2E04-47FE-9DE2-4AF24A2FFFF3}" srcOrd="1" destOrd="1" presId="urn:microsoft.com/office/officeart/2005/8/layout/hList7"/>
    <dgm:cxn modelId="{64AFC50B-74F6-4C4B-85DA-70FC9DA9674B}" type="presOf" srcId="{E302419A-3AAA-4BAF-A3CF-429085004E10}" destId="{13CDFA93-1218-4C1E-AF72-DF90B0F6B8D3}" srcOrd="1" destOrd="0" presId="urn:microsoft.com/office/officeart/2005/8/layout/hList7"/>
    <dgm:cxn modelId="{A6504B02-501A-473A-88A9-6D99AD5FB85C}" type="presOf" srcId="{6F6881D4-E7EA-490E-B059-019F56C78503}" destId="{C2A7744E-4D04-414F-A8B5-62F3AF9EF4D9}" srcOrd="1" destOrd="1" presId="urn:microsoft.com/office/officeart/2005/8/layout/hList7"/>
    <dgm:cxn modelId="{FAC0DADA-C3F0-4133-8DFF-DA78D6E3375C}" type="presOf" srcId="{47F41127-1D7F-48FF-928D-AAF30A2F728C}" destId="{4F029E70-D7EE-4040-9696-F189CA1B6F06}" srcOrd="1" destOrd="1" presId="urn:microsoft.com/office/officeart/2005/8/layout/hList7"/>
    <dgm:cxn modelId="{DC291C91-D43E-4EEE-A082-7F7D589BC6ED}" type="presOf" srcId="{70B48E3C-1D4F-4576-9702-616B83364681}" destId="{17908321-0A59-4DF4-88FB-4345941E0001}" srcOrd="0" destOrd="1" presId="urn:microsoft.com/office/officeart/2005/8/layout/hList7"/>
    <dgm:cxn modelId="{39DC26A0-6D2C-4F62-931F-1C31B1D87293}" type="presOf" srcId="{70B48E3C-1D4F-4576-9702-616B83364681}" destId="{13CDFA93-1218-4C1E-AF72-DF90B0F6B8D3}" srcOrd="1" destOrd="1" presId="urn:microsoft.com/office/officeart/2005/8/layout/hList7"/>
    <dgm:cxn modelId="{C9F286CD-1006-40AB-9750-DCC62A125177}" type="presOf" srcId="{773C08D0-00E5-43CA-BF60-A0ECF99B05C4}" destId="{279CCF26-493E-4C3B-9661-3F6B7680D418}" srcOrd="0" destOrd="4" presId="urn:microsoft.com/office/officeart/2005/8/layout/hList7"/>
    <dgm:cxn modelId="{E42784F1-57CF-47B8-B5C4-A4DFF47AE988}" type="presOf" srcId="{23D2C247-9F28-4692-BF42-F8B84062B2A4}" destId="{8188F069-37EE-4E73-B168-3C8D9FE92204}" srcOrd="0" destOrd="0" presId="urn:microsoft.com/office/officeart/2005/8/layout/hList7"/>
    <dgm:cxn modelId="{E2F3901F-7C3C-42A0-8423-35041EF0079B}" srcId="{61A19A8C-CBB1-4212-9F3C-8DC754426B54}" destId="{6CB2DAFF-6869-4AB2-A983-9AEDA5BA120F}" srcOrd="2" destOrd="0" parTransId="{EF580D7E-6024-43E2-8F8A-29A4C355C095}" sibTransId="{999B1B98-ABE9-4A4C-A6E6-ED7202E04DAC}"/>
    <dgm:cxn modelId="{C48CB07B-3FBC-4EE0-A608-869BA503527E}" type="presOf" srcId="{DAF4903C-6C35-4C23-B417-8A77FB14D894}" destId="{279CCF26-493E-4C3B-9661-3F6B7680D418}" srcOrd="0" destOrd="3" presId="urn:microsoft.com/office/officeart/2005/8/layout/hList7"/>
    <dgm:cxn modelId="{35CB731F-6AAF-4620-80AD-778F6EB77FA0}" type="presOf" srcId="{080D5B38-354C-40AD-B499-86084B4359C0}" destId="{56DE7713-015A-4B50-A00A-91BF2A523EB8}" srcOrd="0" destOrd="0" presId="urn:microsoft.com/office/officeart/2005/8/layout/hList7"/>
    <dgm:cxn modelId="{ADFACC7E-EB37-4DFE-B591-D2132A027DD1}" type="presOf" srcId="{BC98BE8F-B266-4AC2-858B-E03A50238D12}" destId="{510A2148-2E04-47FE-9DE2-4AF24A2FFFF3}" srcOrd="1" destOrd="2" presId="urn:microsoft.com/office/officeart/2005/8/layout/hList7"/>
    <dgm:cxn modelId="{26B4DDDD-1C35-4F26-B45C-BFE6701B33FA}" srcId="{61A19A8C-CBB1-4212-9F3C-8DC754426B54}" destId="{E302419A-3AAA-4BAF-A3CF-429085004E10}" srcOrd="3" destOrd="0" parTransId="{8C75824F-61B6-43BC-9BFA-B978050F81B9}" sibTransId="{26946EEA-C44B-4FE8-A441-2A11F8F4CF6C}"/>
    <dgm:cxn modelId="{6F7F34E5-A301-4762-8A5F-65B3EFC8A90A}" srcId="{6CB2DAFF-6869-4AB2-A983-9AEDA5BA120F}" destId="{AA94E6C0-D8A5-46D2-9D08-21689F412EA7}" srcOrd="0" destOrd="0" parTransId="{C76EA9E9-9D89-4C54-B5A8-240BFFEA9C00}" sibTransId="{2F16FD4F-96F5-4203-ADE1-887ACBB990DD}"/>
    <dgm:cxn modelId="{62CAACCF-74F0-423A-A1E0-80DED26AFE97}" type="presOf" srcId="{2F252913-2BA0-4938-8ABB-F0D35CB34B44}" destId="{C2A7744E-4D04-414F-A8B5-62F3AF9EF4D9}" srcOrd="1" destOrd="0" presId="urn:microsoft.com/office/officeart/2005/8/layout/hList7"/>
    <dgm:cxn modelId="{1DF8FDE9-A73D-47EA-9577-CE45AC80A2A6}" srcId="{E80DD3C0-0FFF-4036-B734-DC337FEECED7}" destId="{BC98BE8F-B266-4AC2-858B-E03A50238D12}" srcOrd="0" destOrd="0" parTransId="{4668DD1C-26B8-42AA-9CB6-40D71D1B7066}" sibTransId="{9FB18843-CD76-4694-8C5C-0C0E9ACD0992}"/>
    <dgm:cxn modelId="{2D90FF94-CE11-468A-821D-886BB7B84968}" type="presOf" srcId="{47F41127-1D7F-48FF-928D-AAF30A2F728C}" destId="{B8798036-3A10-40C7-98A2-7209F23DC029}" srcOrd="0" destOrd="1" presId="urn:microsoft.com/office/officeart/2005/8/layout/hList7"/>
    <dgm:cxn modelId="{E17DE556-B4D2-44AE-83E7-7914DFA28638}" srcId="{E80DD3C0-0FFF-4036-B734-DC337FEECED7}" destId="{773C08D0-00E5-43CA-BF60-A0ECF99B05C4}" srcOrd="2" destOrd="0" parTransId="{FA9D7627-35A4-4CDC-9AB7-3E273A09A0F0}" sibTransId="{1BCD4DBF-2557-4723-962B-6468F7990A8C}"/>
    <dgm:cxn modelId="{F438E24B-CD72-4454-B238-71854464521A}" type="presOf" srcId="{860EB9D4-C0C8-4083-9BD0-A86C1CE786C0}" destId="{8B5603F0-A379-46EC-BFB1-71BDD24131F1}" srcOrd="1" destOrd="1" presId="urn:microsoft.com/office/officeart/2005/8/layout/hList7"/>
    <dgm:cxn modelId="{B23517D4-37A6-4C17-ADF5-0078E31E85CE}" type="presOf" srcId="{BC98BE8F-B266-4AC2-858B-E03A50238D12}" destId="{279CCF26-493E-4C3B-9661-3F6B7680D418}" srcOrd="0" destOrd="2" presId="urn:microsoft.com/office/officeart/2005/8/layout/hList7"/>
    <dgm:cxn modelId="{53B6CD3E-2940-46C6-ADBB-8F16016AD425}" type="presParOf" srcId="{75768A96-6AB2-4166-AB45-83C2EED67237}" destId="{3F903F9A-8F8B-49CF-BDEE-7CFA1B2090B4}" srcOrd="0" destOrd="0" presId="urn:microsoft.com/office/officeart/2005/8/layout/hList7"/>
    <dgm:cxn modelId="{D727C037-C8FD-4E4F-8F12-8AC3BB006909}" type="presParOf" srcId="{75768A96-6AB2-4166-AB45-83C2EED67237}" destId="{CE24182F-500D-4293-87DC-E83E2055C8C9}" srcOrd="1" destOrd="0" presId="urn:microsoft.com/office/officeart/2005/8/layout/hList7"/>
    <dgm:cxn modelId="{4E04DEEB-11C6-49C4-8B0E-DA2FF575021D}" type="presParOf" srcId="{CE24182F-500D-4293-87DC-E83E2055C8C9}" destId="{01E45763-CAF2-4D9C-B109-5E081B29ABE1}" srcOrd="0" destOrd="0" presId="urn:microsoft.com/office/officeart/2005/8/layout/hList7"/>
    <dgm:cxn modelId="{C0DB4ADD-8DD1-4A68-BB12-55448471DDE2}" type="presParOf" srcId="{01E45763-CAF2-4D9C-B109-5E081B29ABE1}" destId="{279CCF26-493E-4C3B-9661-3F6B7680D418}" srcOrd="0" destOrd="0" presId="urn:microsoft.com/office/officeart/2005/8/layout/hList7"/>
    <dgm:cxn modelId="{9B02793F-A184-432E-B65A-8054B4767AD0}" type="presParOf" srcId="{01E45763-CAF2-4D9C-B109-5E081B29ABE1}" destId="{510A2148-2E04-47FE-9DE2-4AF24A2FFFF3}" srcOrd="1" destOrd="0" presId="urn:microsoft.com/office/officeart/2005/8/layout/hList7"/>
    <dgm:cxn modelId="{8426F8D5-2B72-4AD4-9C91-ABAC76E178C6}" type="presParOf" srcId="{01E45763-CAF2-4D9C-B109-5E081B29ABE1}" destId="{E706BB55-69D6-4882-A854-039C0C711715}" srcOrd="2" destOrd="0" presId="urn:microsoft.com/office/officeart/2005/8/layout/hList7"/>
    <dgm:cxn modelId="{C46A385A-7DD1-47D7-8066-EB31541358F6}" type="presParOf" srcId="{01E45763-CAF2-4D9C-B109-5E081B29ABE1}" destId="{E5C7BF21-8022-404B-81C9-38D233C80482}" srcOrd="3" destOrd="0" presId="urn:microsoft.com/office/officeart/2005/8/layout/hList7"/>
    <dgm:cxn modelId="{14520B11-25EF-43F2-923E-91F0C50CB670}" type="presParOf" srcId="{CE24182F-500D-4293-87DC-E83E2055C8C9}" destId="{1ACE0A11-9FC4-4706-B36E-3B82CFCDF9C1}" srcOrd="1" destOrd="0" presId="urn:microsoft.com/office/officeart/2005/8/layout/hList7"/>
    <dgm:cxn modelId="{C58A69B9-718D-4C87-BA17-93361021C711}" type="presParOf" srcId="{CE24182F-500D-4293-87DC-E83E2055C8C9}" destId="{27A7352F-E617-4423-9CA9-52D3718E658B}" srcOrd="2" destOrd="0" presId="urn:microsoft.com/office/officeart/2005/8/layout/hList7"/>
    <dgm:cxn modelId="{363B5E43-B78E-46FC-BFF1-01A23FF7A71F}" type="presParOf" srcId="{27A7352F-E617-4423-9CA9-52D3718E658B}" destId="{56DE7713-015A-4B50-A00A-91BF2A523EB8}" srcOrd="0" destOrd="0" presId="urn:microsoft.com/office/officeart/2005/8/layout/hList7"/>
    <dgm:cxn modelId="{E6EF70B2-BCEA-4074-AB66-83970B70455E}" type="presParOf" srcId="{27A7352F-E617-4423-9CA9-52D3718E658B}" destId="{8B5603F0-A379-46EC-BFB1-71BDD24131F1}" srcOrd="1" destOrd="0" presId="urn:microsoft.com/office/officeart/2005/8/layout/hList7"/>
    <dgm:cxn modelId="{71E5D244-F4BE-476A-826A-36D439402F47}" type="presParOf" srcId="{27A7352F-E617-4423-9CA9-52D3718E658B}" destId="{1746B8FD-E8C9-41A4-9453-ADC8BA6AF316}" srcOrd="2" destOrd="0" presId="urn:microsoft.com/office/officeart/2005/8/layout/hList7"/>
    <dgm:cxn modelId="{BA740900-F6E1-4FA6-BF16-CE160029AF5D}" type="presParOf" srcId="{27A7352F-E617-4423-9CA9-52D3718E658B}" destId="{0C5F7DF5-581B-457D-97DD-3B49897DBF45}" srcOrd="3" destOrd="0" presId="urn:microsoft.com/office/officeart/2005/8/layout/hList7"/>
    <dgm:cxn modelId="{22FAFEA9-F1A3-4827-9CFB-1156CDECD748}" type="presParOf" srcId="{CE24182F-500D-4293-87DC-E83E2055C8C9}" destId="{5096A49E-4481-464B-9898-D99C7449DEBF}" srcOrd="3" destOrd="0" presId="urn:microsoft.com/office/officeart/2005/8/layout/hList7"/>
    <dgm:cxn modelId="{7CDCBA35-751B-4224-9640-C35A3B84BFC7}" type="presParOf" srcId="{CE24182F-500D-4293-87DC-E83E2055C8C9}" destId="{8057EE80-D629-44CB-9E1B-A50364B45BCF}" srcOrd="4" destOrd="0" presId="urn:microsoft.com/office/officeart/2005/8/layout/hList7"/>
    <dgm:cxn modelId="{A4A55035-55FF-49AA-80B5-9CF506376DF0}" type="presParOf" srcId="{8057EE80-D629-44CB-9E1B-A50364B45BCF}" destId="{F412ED49-DD5B-4973-9A85-7C6297F0452E}" srcOrd="0" destOrd="0" presId="urn:microsoft.com/office/officeart/2005/8/layout/hList7"/>
    <dgm:cxn modelId="{EE10D546-82F8-4506-B5FC-8FB4C6DCE0AA}" type="presParOf" srcId="{8057EE80-D629-44CB-9E1B-A50364B45BCF}" destId="{526C8BF9-051F-46C1-B803-A9B240F0AABC}" srcOrd="1" destOrd="0" presId="urn:microsoft.com/office/officeart/2005/8/layout/hList7"/>
    <dgm:cxn modelId="{9960BE43-A22B-4173-90E7-C978199B57FC}" type="presParOf" srcId="{8057EE80-D629-44CB-9E1B-A50364B45BCF}" destId="{8491CA5C-A56B-4E96-A154-B90A385DC8DF}" srcOrd="2" destOrd="0" presId="urn:microsoft.com/office/officeart/2005/8/layout/hList7"/>
    <dgm:cxn modelId="{8CF43058-6951-4801-A062-7B29B982F6EB}" type="presParOf" srcId="{8057EE80-D629-44CB-9E1B-A50364B45BCF}" destId="{EA62D641-540F-4B61-9FE5-81316C951DD0}" srcOrd="3" destOrd="0" presId="urn:microsoft.com/office/officeart/2005/8/layout/hList7"/>
    <dgm:cxn modelId="{6A65CA8F-DDEE-4A53-84B0-9B86991B9139}" type="presParOf" srcId="{CE24182F-500D-4293-87DC-E83E2055C8C9}" destId="{A014B96B-98D6-4806-B718-4526D2F67E32}" srcOrd="5" destOrd="0" presId="urn:microsoft.com/office/officeart/2005/8/layout/hList7"/>
    <dgm:cxn modelId="{629508C6-6861-49FB-8E9A-D17A2E6A4672}" type="presParOf" srcId="{CE24182F-500D-4293-87DC-E83E2055C8C9}" destId="{BA9DD7E6-918A-432D-B943-1F00640AB4DD}" srcOrd="6" destOrd="0" presId="urn:microsoft.com/office/officeart/2005/8/layout/hList7"/>
    <dgm:cxn modelId="{2A82CD33-5DAD-4C11-818F-E577C5011F8C}" type="presParOf" srcId="{BA9DD7E6-918A-432D-B943-1F00640AB4DD}" destId="{17908321-0A59-4DF4-88FB-4345941E0001}" srcOrd="0" destOrd="0" presId="urn:microsoft.com/office/officeart/2005/8/layout/hList7"/>
    <dgm:cxn modelId="{AC9ED783-F719-4CAA-9054-2DFA02BF7053}" type="presParOf" srcId="{BA9DD7E6-918A-432D-B943-1F00640AB4DD}" destId="{13CDFA93-1218-4C1E-AF72-DF90B0F6B8D3}" srcOrd="1" destOrd="0" presId="urn:microsoft.com/office/officeart/2005/8/layout/hList7"/>
    <dgm:cxn modelId="{EA45E2B3-A596-463F-9676-973CD750BC76}" type="presParOf" srcId="{BA9DD7E6-918A-432D-B943-1F00640AB4DD}" destId="{F0AF2FC0-DFF2-4E88-88D8-C45F234DFB7D}" srcOrd="2" destOrd="0" presId="urn:microsoft.com/office/officeart/2005/8/layout/hList7"/>
    <dgm:cxn modelId="{F1186ECF-DC42-4802-B175-0570071872E5}" type="presParOf" srcId="{BA9DD7E6-918A-432D-B943-1F00640AB4DD}" destId="{409AFEC2-FA37-4D9C-AEA9-0D27AE1F8DEF}" srcOrd="3" destOrd="0" presId="urn:microsoft.com/office/officeart/2005/8/layout/hList7"/>
    <dgm:cxn modelId="{2A71904B-6E50-4910-AAC7-2B997F659C5D}" type="presParOf" srcId="{CE24182F-500D-4293-87DC-E83E2055C8C9}" destId="{C895CD7E-38E3-48AA-BB9D-540F88E66698}" srcOrd="7" destOrd="0" presId="urn:microsoft.com/office/officeart/2005/8/layout/hList7"/>
    <dgm:cxn modelId="{7066D338-2DAB-46A6-B9C9-6AD2A8514B1D}" type="presParOf" srcId="{CE24182F-500D-4293-87DC-E83E2055C8C9}" destId="{E18648DE-0618-4E33-9578-3166ABB620D9}" srcOrd="8" destOrd="0" presId="urn:microsoft.com/office/officeart/2005/8/layout/hList7"/>
    <dgm:cxn modelId="{51291C5B-80B3-47BE-890B-85A27AF84FAB}" type="presParOf" srcId="{E18648DE-0618-4E33-9578-3166ABB620D9}" destId="{B8798036-3A10-40C7-98A2-7209F23DC029}" srcOrd="0" destOrd="0" presId="urn:microsoft.com/office/officeart/2005/8/layout/hList7"/>
    <dgm:cxn modelId="{AF42EAB3-B163-4716-98CD-0D40A6BF1755}" type="presParOf" srcId="{E18648DE-0618-4E33-9578-3166ABB620D9}" destId="{4F029E70-D7EE-4040-9696-F189CA1B6F06}" srcOrd="1" destOrd="0" presId="urn:microsoft.com/office/officeart/2005/8/layout/hList7"/>
    <dgm:cxn modelId="{1A185B69-6397-4F33-BF9D-9006CE259D0C}" type="presParOf" srcId="{E18648DE-0618-4E33-9578-3166ABB620D9}" destId="{9221C9D2-CC3C-4184-A9A8-BE391499A7D5}" srcOrd="2" destOrd="0" presId="urn:microsoft.com/office/officeart/2005/8/layout/hList7"/>
    <dgm:cxn modelId="{4B877E28-77DD-4DC1-AE4B-FAB21EBEDB09}" type="presParOf" srcId="{E18648DE-0618-4E33-9578-3166ABB620D9}" destId="{5A9E9F56-3489-4886-9D2A-E610FA053A6E}" srcOrd="3" destOrd="0" presId="urn:microsoft.com/office/officeart/2005/8/layout/hList7"/>
    <dgm:cxn modelId="{EDE04737-980D-41A0-B27D-7ABA38B00452}" type="presParOf" srcId="{CE24182F-500D-4293-87DC-E83E2055C8C9}" destId="{8188F069-37EE-4E73-B168-3C8D9FE92204}" srcOrd="9" destOrd="0" presId="urn:microsoft.com/office/officeart/2005/8/layout/hList7"/>
    <dgm:cxn modelId="{81BEF80A-16A1-4088-AFA9-B393B45FFC3A}" type="presParOf" srcId="{CE24182F-500D-4293-87DC-E83E2055C8C9}" destId="{88ED5CF1-E9CC-45C1-8BCF-3856B6F2379C}" srcOrd="10" destOrd="0" presId="urn:microsoft.com/office/officeart/2005/8/layout/hList7"/>
    <dgm:cxn modelId="{0DEFED53-4B4E-4955-BD70-D7736F11E3EF}" type="presParOf" srcId="{88ED5CF1-E9CC-45C1-8BCF-3856B6F2379C}" destId="{30690175-472B-4B74-A7A8-3FD1420D3BCB}" srcOrd="0" destOrd="0" presId="urn:microsoft.com/office/officeart/2005/8/layout/hList7"/>
    <dgm:cxn modelId="{2BAD9177-DFF6-4D3D-863A-E74DD9B7926A}" type="presParOf" srcId="{88ED5CF1-E9CC-45C1-8BCF-3856B6F2379C}" destId="{C2A7744E-4D04-414F-A8B5-62F3AF9EF4D9}" srcOrd="1" destOrd="0" presId="urn:microsoft.com/office/officeart/2005/8/layout/hList7"/>
    <dgm:cxn modelId="{1679C64D-66FA-47E8-9127-72979F312725}" type="presParOf" srcId="{88ED5CF1-E9CC-45C1-8BCF-3856B6F2379C}" destId="{34D3E4A7-0487-441D-BB2C-EEADEDA6BA11}" srcOrd="2" destOrd="0" presId="urn:microsoft.com/office/officeart/2005/8/layout/hList7"/>
    <dgm:cxn modelId="{57370980-E60F-4DED-948F-B0DA21807AD5}" type="presParOf" srcId="{88ED5CF1-E9CC-45C1-8BCF-3856B6F2379C}" destId="{D699128C-BBD0-4A8C-9868-5C5B6274D3DE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1A19A8C-CBB1-4212-9F3C-8DC754426B54}" type="doc">
      <dgm:prSet loTypeId="urn:microsoft.com/office/officeart/2005/8/layout/hList7" loCatId="process" qsTypeId="urn:microsoft.com/office/officeart/2005/8/quickstyle/simple1" qsCatId="simple" csTypeId="urn:microsoft.com/office/officeart/2005/8/colors/accent1_1" csCatId="accent1" phldr="1"/>
      <dgm:spPr/>
    </dgm:pt>
    <dgm:pt modelId="{022A6A8B-D028-4EAC-AE1F-6C9CDE188C35}">
      <dgm:prSet phldrT="[Text]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n-US" dirty="0"/>
            <a:t>Reconnaissance</a:t>
          </a:r>
        </a:p>
      </dgm:t>
    </dgm:pt>
    <dgm:pt modelId="{60EF2595-2E9A-4E33-A706-9614FFE09717}" type="parTrans" cxnId="{2560914B-C25E-491B-A57D-833CDF25A45E}">
      <dgm:prSet/>
      <dgm:spPr/>
      <dgm:t>
        <a:bodyPr/>
        <a:lstStyle/>
        <a:p>
          <a:endParaRPr lang="en-US"/>
        </a:p>
      </dgm:t>
    </dgm:pt>
    <dgm:pt modelId="{495AAB9F-1B68-4861-B11C-8B143B6E12B1}" type="sibTrans" cxnId="{2560914B-C25E-491B-A57D-833CDF25A45E}">
      <dgm:prSet/>
      <dgm:spPr/>
      <dgm:t>
        <a:bodyPr/>
        <a:lstStyle/>
        <a:p>
          <a:endParaRPr lang="en-US"/>
        </a:p>
      </dgm:t>
    </dgm:pt>
    <dgm:pt modelId="{E302419A-3AAA-4BAF-A3CF-429085004E10}">
      <dgm:prSet phldrT="[Text]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n-US" dirty="0"/>
            <a:t>Exploitation</a:t>
          </a:r>
        </a:p>
      </dgm:t>
    </dgm:pt>
    <dgm:pt modelId="{8C75824F-61B6-43BC-9BFA-B978050F81B9}" type="parTrans" cxnId="{26B4DDDD-1C35-4F26-B45C-BFE6701B33FA}">
      <dgm:prSet/>
      <dgm:spPr/>
      <dgm:t>
        <a:bodyPr/>
        <a:lstStyle/>
        <a:p>
          <a:endParaRPr lang="en-US"/>
        </a:p>
      </dgm:t>
    </dgm:pt>
    <dgm:pt modelId="{26946EEA-C44B-4FE8-A441-2A11F8F4CF6C}" type="sibTrans" cxnId="{26B4DDDD-1C35-4F26-B45C-BFE6701B33FA}">
      <dgm:prSet/>
      <dgm:spPr/>
      <dgm:t>
        <a:bodyPr/>
        <a:lstStyle/>
        <a:p>
          <a:endParaRPr lang="en-US"/>
        </a:p>
      </dgm:t>
    </dgm:pt>
    <dgm:pt modelId="{6CB2DAFF-6869-4AB2-A983-9AEDA5BA120F}">
      <dgm:prSet phldrT="[Text]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n-US" dirty="0"/>
            <a:t>Delivery</a:t>
          </a:r>
        </a:p>
      </dgm:t>
    </dgm:pt>
    <dgm:pt modelId="{EF580D7E-6024-43E2-8F8A-29A4C355C095}" type="parTrans" cxnId="{E2F3901F-7C3C-42A0-8423-35041EF0079B}">
      <dgm:prSet/>
      <dgm:spPr/>
      <dgm:t>
        <a:bodyPr/>
        <a:lstStyle/>
        <a:p>
          <a:endParaRPr lang="en-US"/>
        </a:p>
      </dgm:t>
    </dgm:pt>
    <dgm:pt modelId="{999B1B98-ABE9-4A4C-A6E6-ED7202E04DAC}" type="sibTrans" cxnId="{E2F3901F-7C3C-42A0-8423-35041EF0079B}">
      <dgm:prSet/>
      <dgm:spPr/>
      <dgm:t>
        <a:bodyPr/>
        <a:lstStyle/>
        <a:p>
          <a:endParaRPr lang="en-US"/>
        </a:p>
      </dgm:t>
    </dgm:pt>
    <dgm:pt modelId="{E661AF1F-CFAD-4E40-887E-9A1659B179CD}">
      <dgm:prSet phldrT="[Text]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n-US" dirty="0"/>
            <a:t>Installation</a:t>
          </a:r>
        </a:p>
      </dgm:t>
    </dgm:pt>
    <dgm:pt modelId="{CA624D67-3A22-4687-B9E2-6558311BD24C}" type="parTrans" cxnId="{79E2D55D-FB09-4C77-A0F2-72FE9B09C7F0}">
      <dgm:prSet/>
      <dgm:spPr/>
      <dgm:t>
        <a:bodyPr/>
        <a:lstStyle/>
        <a:p>
          <a:endParaRPr lang="en-US"/>
        </a:p>
      </dgm:t>
    </dgm:pt>
    <dgm:pt modelId="{23D2C247-9F28-4692-BF42-F8B84062B2A4}" type="sibTrans" cxnId="{79E2D55D-FB09-4C77-A0F2-72FE9B09C7F0}">
      <dgm:prSet/>
      <dgm:spPr/>
      <dgm:t>
        <a:bodyPr/>
        <a:lstStyle/>
        <a:p>
          <a:endParaRPr lang="en-US"/>
        </a:p>
      </dgm:t>
    </dgm:pt>
    <dgm:pt modelId="{2F252913-2BA0-4938-8ABB-F0D35CB34B44}">
      <dgm:prSet phldrT="[Text]"/>
      <dgm:spPr>
        <a:solidFill>
          <a:schemeClr val="bg2">
            <a:lumMod val="90000"/>
          </a:schemeClr>
        </a:solidFill>
        <a:ln>
          <a:solidFill>
            <a:schemeClr val="tx2"/>
          </a:solidFill>
        </a:ln>
      </dgm:spPr>
      <dgm:t>
        <a:bodyPr/>
        <a:lstStyle/>
        <a:p>
          <a:r>
            <a:rPr lang="en-US" dirty="0"/>
            <a:t>Command and Control</a:t>
          </a:r>
        </a:p>
      </dgm:t>
    </dgm:pt>
    <dgm:pt modelId="{E0EC5DA9-6158-418B-B6BF-DFBBF0F5396F}" type="parTrans" cxnId="{CD6115C4-DED5-400F-94B9-E0148119A3CA}">
      <dgm:prSet/>
      <dgm:spPr/>
      <dgm:t>
        <a:bodyPr/>
        <a:lstStyle/>
        <a:p>
          <a:endParaRPr lang="en-US"/>
        </a:p>
      </dgm:t>
    </dgm:pt>
    <dgm:pt modelId="{1D47FFD6-D142-4CEB-820F-FD73E14F9D01}" type="sibTrans" cxnId="{CD6115C4-DED5-400F-94B9-E0148119A3CA}">
      <dgm:prSet/>
      <dgm:spPr/>
      <dgm:t>
        <a:bodyPr/>
        <a:lstStyle/>
        <a:p>
          <a:endParaRPr lang="en-US"/>
        </a:p>
      </dgm:t>
    </dgm:pt>
    <dgm:pt modelId="{E80DD3C0-0FFF-4036-B734-DC337FEECED7}">
      <dgm:prSet phldrT="[Text]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n-US" dirty="0"/>
            <a:t>Research, ID/selection of targets</a:t>
          </a:r>
        </a:p>
      </dgm:t>
    </dgm:pt>
    <dgm:pt modelId="{729A9C8F-2E17-4D4B-B8C8-82868A5EFDF7}" type="parTrans" cxnId="{C7DE5146-4CB6-4DCC-81ED-BCDAE8D05111}">
      <dgm:prSet/>
      <dgm:spPr/>
      <dgm:t>
        <a:bodyPr/>
        <a:lstStyle/>
        <a:p>
          <a:endParaRPr lang="en-US"/>
        </a:p>
      </dgm:t>
    </dgm:pt>
    <dgm:pt modelId="{7FF2404E-FBED-44CE-98C7-23C7F8412304}" type="sibTrans" cxnId="{C7DE5146-4CB6-4DCC-81ED-BCDAE8D05111}">
      <dgm:prSet/>
      <dgm:spPr/>
      <dgm:t>
        <a:bodyPr/>
        <a:lstStyle/>
        <a:p>
          <a:endParaRPr lang="en-US"/>
        </a:p>
      </dgm:t>
    </dgm:pt>
    <dgm:pt modelId="{080D5B38-354C-40AD-B499-86084B4359C0}">
      <dgm:prSet phldrT="[Text]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n-US" dirty="0"/>
            <a:t>Weaponization</a:t>
          </a:r>
        </a:p>
      </dgm:t>
    </dgm:pt>
    <dgm:pt modelId="{9EFF678F-624E-4BDC-A8B2-3209174BF131}" type="parTrans" cxnId="{0D4FC2E6-74BF-46CE-A446-222DEFCD04DD}">
      <dgm:prSet/>
      <dgm:spPr/>
      <dgm:t>
        <a:bodyPr/>
        <a:lstStyle/>
        <a:p>
          <a:endParaRPr lang="en-US"/>
        </a:p>
      </dgm:t>
    </dgm:pt>
    <dgm:pt modelId="{336C5FC8-28E8-464A-BB0A-FA28EB20CD77}" type="sibTrans" cxnId="{0D4FC2E6-74BF-46CE-A446-222DEFCD04DD}">
      <dgm:prSet/>
      <dgm:spPr/>
      <dgm:t>
        <a:bodyPr/>
        <a:lstStyle/>
        <a:p>
          <a:endParaRPr lang="en-US"/>
        </a:p>
      </dgm:t>
    </dgm:pt>
    <dgm:pt modelId="{BC98BE8F-B266-4AC2-858B-E03A50238D12}">
      <dgm:prSet phldrT="[Text]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n-US" dirty="0"/>
            <a:t>Email addresses</a:t>
          </a:r>
        </a:p>
      </dgm:t>
    </dgm:pt>
    <dgm:pt modelId="{4668DD1C-26B8-42AA-9CB6-40D71D1B7066}" type="parTrans" cxnId="{1DF8FDE9-A73D-47EA-9577-CE45AC80A2A6}">
      <dgm:prSet/>
      <dgm:spPr/>
      <dgm:t>
        <a:bodyPr/>
        <a:lstStyle/>
        <a:p>
          <a:endParaRPr lang="en-US"/>
        </a:p>
      </dgm:t>
    </dgm:pt>
    <dgm:pt modelId="{9FB18843-CD76-4694-8C5C-0C0E9ACD0992}" type="sibTrans" cxnId="{1DF8FDE9-A73D-47EA-9577-CE45AC80A2A6}">
      <dgm:prSet/>
      <dgm:spPr/>
      <dgm:t>
        <a:bodyPr/>
        <a:lstStyle/>
        <a:p>
          <a:endParaRPr lang="en-US"/>
        </a:p>
      </dgm:t>
    </dgm:pt>
    <dgm:pt modelId="{DAF4903C-6C35-4C23-B417-8A77FB14D894}">
      <dgm:prSet phldrT="[Text]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n-US" dirty="0"/>
            <a:t>Social relationships</a:t>
          </a:r>
        </a:p>
      </dgm:t>
    </dgm:pt>
    <dgm:pt modelId="{7E365D65-024C-4754-8CEC-90D019F6A8BD}" type="parTrans" cxnId="{1AD543DF-5E5C-44A1-88F2-CC09E90AA2F8}">
      <dgm:prSet/>
      <dgm:spPr/>
      <dgm:t>
        <a:bodyPr/>
        <a:lstStyle/>
        <a:p>
          <a:endParaRPr lang="en-US"/>
        </a:p>
      </dgm:t>
    </dgm:pt>
    <dgm:pt modelId="{50293AB1-4931-41B4-9DB5-08CAB845A34D}" type="sibTrans" cxnId="{1AD543DF-5E5C-44A1-88F2-CC09E90AA2F8}">
      <dgm:prSet/>
      <dgm:spPr/>
      <dgm:t>
        <a:bodyPr/>
        <a:lstStyle/>
        <a:p>
          <a:endParaRPr lang="en-US"/>
        </a:p>
      </dgm:t>
    </dgm:pt>
    <dgm:pt modelId="{773C08D0-00E5-43CA-BF60-A0ECF99B05C4}">
      <dgm:prSet phldrT="[Text]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n-US" dirty="0"/>
            <a:t>Target technology &amp; topology</a:t>
          </a:r>
        </a:p>
      </dgm:t>
    </dgm:pt>
    <dgm:pt modelId="{FA9D7627-35A4-4CDC-9AB7-3E273A09A0F0}" type="parTrans" cxnId="{E17DE556-B4D2-44AE-83E7-7914DFA28638}">
      <dgm:prSet/>
      <dgm:spPr/>
      <dgm:t>
        <a:bodyPr/>
        <a:lstStyle/>
        <a:p>
          <a:endParaRPr lang="en-US"/>
        </a:p>
      </dgm:t>
    </dgm:pt>
    <dgm:pt modelId="{1BCD4DBF-2557-4723-962B-6468F7990A8C}" type="sibTrans" cxnId="{E17DE556-B4D2-44AE-83E7-7914DFA28638}">
      <dgm:prSet/>
      <dgm:spPr/>
      <dgm:t>
        <a:bodyPr/>
        <a:lstStyle/>
        <a:p>
          <a:endParaRPr lang="en-US"/>
        </a:p>
      </dgm:t>
    </dgm:pt>
    <dgm:pt modelId="{860EB9D4-C0C8-4083-9BD0-A86C1CE786C0}">
      <dgm:prSet phldrT="[Text]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n-US" dirty="0"/>
            <a:t>Combining an exploit with a payload to establish/maintain access by attacker </a:t>
          </a:r>
        </a:p>
      </dgm:t>
    </dgm:pt>
    <dgm:pt modelId="{7C0C6D2C-8128-4551-87BF-63DD7BFD2602}" type="parTrans" cxnId="{C5CBB8AC-4D6B-41C3-9640-6B2D1B07D83C}">
      <dgm:prSet/>
      <dgm:spPr/>
      <dgm:t>
        <a:bodyPr/>
        <a:lstStyle/>
        <a:p>
          <a:endParaRPr lang="en-US"/>
        </a:p>
      </dgm:t>
    </dgm:pt>
    <dgm:pt modelId="{74C5D2D5-79E2-42BB-9F95-BB2907D44905}" type="sibTrans" cxnId="{C5CBB8AC-4D6B-41C3-9640-6B2D1B07D83C}">
      <dgm:prSet/>
      <dgm:spPr/>
      <dgm:t>
        <a:bodyPr/>
        <a:lstStyle/>
        <a:p>
          <a:endParaRPr lang="en-US"/>
        </a:p>
      </dgm:t>
    </dgm:pt>
    <dgm:pt modelId="{AA94E6C0-D8A5-46D2-9D08-21689F412EA7}">
      <dgm:prSet phldrT="[Text]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n-US" dirty="0"/>
            <a:t>Transmission of weapon to target environment</a:t>
          </a:r>
        </a:p>
      </dgm:t>
    </dgm:pt>
    <dgm:pt modelId="{C76EA9E9-9D89-4C54-B5A8-240BFFEA9C00}" type="parTrans" cxnId="{6F7F34E5-A301-4762-8A5F-65B3EFC8A90A}">
      <dgm:prSet/>
      <dgm:spPr/>
      <dgm:t>
        <a:bodyPr/>
        <a:lstStyle/>
        <a:p>
          <a:endParaRPr lang="en-US"/>
        </a:p>
      </dgm:t>
    </dgm:pt>
    <dgm:pt modelId="{2F16FD4F-96F5-4203-ADE1-887ACBB990DD}" type="sibTrans" cxnId="{6F7F34E5-A301-4762-8A5F-65B3EFC8A90A}">
      <dgm:prSet/>
      <dgm:spPr/>
      <dgm:t>
        <a:bodyPr/>
        <a:lstStyle/>
        <a:p>
          <a:endParaRPr lang="en-US"/>
        </a:p>
      </dgm:t>
    </dgm:pt>
    <dgm:pt modelId="{70B48E3C-1D4F-4576-9702-616B83364681}">
      <dgm:prSet phldrT="[Text]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n-US" dirty="0"/>
            <a:t>Exploit is triggered on target</a:t>
          </a:r>
        </a:p>
      </dgm:t>
    </dgm:pt>
    <dgm:pt modelId="{E5BDFAE5-24EB-49E7-A9F7-B1884465386F}" type="parTrans" cxnId="{F91E2E3C-4884-4267-A5AE-EE7F6B21090C}">
      <dgm:prSet/>
      <dgm:spPr/>
      <dgm:t>
        <a:bodyPr/>
        <a:lstStyle/>
        <a:p>
          <a:endParaRPr lang="en-US"/>
        </a:p>
      </dgm:t>
    </dgm:pt>
    <dgm:pt modelId="{13C33B4C-B635-4076-865A-8E8CC4901F74}" type="sibTrans" cxnId="{F91E2E3C-4884-4267-A5AE-EE7F6B21090C}">
      <dgm:prSet/>
      <dgm:spPr/>
      <dgm:t>
        <a:bodyPr/>
        <a:lstStyle/>
        <a:p>
          <a:endParaRPr lang="en-US"/>
        </a:p>
      </dgm:t>
    </dgm:pt>
    <dgm:pt modelId="{47F41127-1D7F-48FF-928D-AAF30A2F728C}">
      <dgm:prSet phldrT="[Text]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n-US" dirty="0"/>
            <a:t>Payload is executed</a:t>
          </a:r>
        </a:p>
      </dgm:t>
    </dgm:pt>
    <dgm:pt modelId="{4B3C57FF-DA9E-48E1-BEB3-26BED980251C}" type="parTrans" cxnId="{63B94D3E-9AE8-4BBC-A1F4-7209C3F81F01}">
      <dgm:prSet/>
      <dgm:spPr/>
      <dgm:t>
        <a:bodyPr/>
        <a:lstStyle/>
        <a:p>
          <a:endParaRPr lang="en-US"/>
        </a:p>
      </dgm:t>
    </dgm:pt>
    <dgm:pt modelId="{AC76E77F-D647-42A5-BC86-7D2A2488E42F}" type="sibTrans" cxnId="{63B94D3E-9AE8-4BBC-A1F4-7209C3F81F01}">
      <dgm:prSet/>
      <dgm:spPr/>
      <dgm:t>
        <a:bodyPr/>
        <a:lstStyle/>
        <a:p>
          <a:endParaRPr lang="en-US"/>
        </a:p>
      </dgm:t>
    </dgm:pt>
    <dgm:pt modelId="{6F6881D4-E7EA-490E-B059-019F56C78503}">
      <dgm:prSet phldrT="[Text]"/>
      <dgm:spPr>
        <a:solidFill>
          <a:schemeClr val="bg2">
            <a:lumMod val="90000"/>
          </a:schemeClr>
        </a:solidFill>
        <a:ln>
          <a:solidFill>
            <a:schemeClr val="tx2"/>
          </a:solidFill>
        </a:ln>
      </dgm:spPr>
      <dgm:t>
        <a:bodyPr/>
        <a:lstStyle/>
        <a:p>
          <a:r>
            <a:rPr lang="en-US" dirty="0"/>
            <a:t>Communication and control is established between attacker and target</a:t>
          </a:r>
        </a:p>
      </dgm:t>
    </dgm:pt>
    <dgm:pt modelId="{44DCB1A0-5828-45C8-9B76-647B8B154BB1}" type="parTrans" cxnId="{790FC356-35CE-469E-96E2-81797E94788B}">
      <dgm:prSet/>
      <dgm:spPr/>
      <dgm:t>
        <a:bodyPr/>
        <a:lstStyle/>
        <a:p>
          <a:endParaRPr lang="en-US"/>
        </a:p>
      </dgm:t>
    </dgm:pt>
    <dgm:pt modelId="{D4AA9E7C-4B85-41B3-8E51-A126812FAD9C}" type="sibTrans" cxnId="{790FC356-35CE-469E-96E2-81797E94788B}">
      <dgm:prSet/>
      <dgm:spPr/>
      <dgm:t>
        <a:bodyPr/>
        <a:lstStyle/>
        <a:p>
          <a:endParaRPr lang="en-US"/>
        </a:p>
      </dgm:t>
    </dgm:pt>
    <dgm:pt modelId="{75768A96-6AB2-4166-AB45-83C2EED67237}" type="pres">
      <dgm:prSet presAssocID="{61A19A8C-CBB1-4212-9F3C-8DC754426B54}" presName="Name0" presStyleCnt="0">
        <dgm:presLayoutVars>
          <dgm:dir/>
          <dgm:resizeHandles val="exact"/>
        </dgm:presLayoutVars>
      </dgm:prSet>
      <dgm:spPr/>
    </dgm:pt>
    <dgm:pt modelId="{3F903F9A-8F8B-49CF-BDEE-7CFA1B2090B4}" type="pres">
      <dgm:prSet presAssocID="{61A19A8C-CBB1-4212-9F3C-8DC754426B54}" presName="fgShape" presStyleLbl="fgShp" presStyleIdx="0" presStyleCnt="1" custScaleX="105966" custLinFactNeighborX="1365" custLinFactNeighborY="8601"/>
      <dgm:spPr>
        <a:prstGeom prst="rightArrow">
          <a:avLst/>
        </a:prstGeom>
        <a:solidFill>
          <a:srgbClr val="FF0000"/>
        </a:solidFill>
      </dgm:spPr>
    </dgm:pt>
    <dgm:pt modelId="{CE24182F-500D-4293-87DC-E83E2055C8C9}" type="pres">
      <dgm:prSet presAssocID="{61A19A8C-CBB1-4212-9F3C-8DC754426B54}" presName="linComp" presStyleCnt="0"/>
      <dgm:spPr/>
    </dgm:pt>
    <dgm:pt modelId="{01E45763-CAF2-4D9C-B109-5E081B29ABE1}" type="pres">
      <dgm:prSet presAssocID="{022A6A8B-D028-4EAC-AE1F-6C9CDE188C35}" presName="compNode" presStyleCnt="0"/>
      <dgm:spPr/>
    </dgm:pt>
    <dgm:pt modelId="{279CCF26-493E-4C3B-9661-3F6B7680D418}" type="pres">
      <dgm:prSet presAssocID="{022A6A8B-D028-4EAC-AE1F-6C9CDE188C35}" presName="bkgdShape" presStyleLbl="node1" presStyleIdx="0" presStyleCnt="6"/>
      <dgm:spPr/>
    </dgm:pt>
    <dgm:pt modelId="{510A2148-2E04-47FE-9DE2-4AF24A2FFFF3}" type="pres">
      <dgm:prSet presAssocID="{022A6A8B-D028-4EAC-AE1F-6C9CDE188C35}" presName="nodeTx" presStyleLbl="node1" presStyleIdx="0" presStyleCnt="6">
        <dgm:presLayoutVars>
          <dgm:bulletEnabled val="1"/>
        </dgm:presLayoutVars>
      </dgm:prSet>
      <dgm:spPr/>
    </dgm:pt>
    <dgm:pt modelId="{E706BB55-69D6-4882-A854-039C0C711715}" type="pres">
      <dgm:prSet presAssocID="{022A6A8B-D028-4EAC-AE1F-6C9CDE188C35}" presName="invisiNode" presStyleLbl="node1" presStyleIdx="0" presStyleCnt="6"/>
      <dgm:spPr/>
    </dgm:pt>
    <dgm:pt modelId="{E5C7BF21-8022-404B-81C9-38D233C80482}" type="pres">
      <dgm:prSet presAssocID="{022A6A8B-D028-4EAC-AE1F-6C9CDE188C35}" presName="imagNode" presStyleLbl="fgImgPlace1" presStyleIdx="0" presStyleCnt="6"/>
      <dgm:spPr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13862" t="19079" r="11668" b="20263"/>
          </a:stretch>
        </a:blipFill>
      </dgm:spPr>
    </dgm:pt>
    <dgm:pt modelId="{1ACE0A11-9FC4-4706-B36E-3B82CFCDF9C1}" type="pres">
      <dgm:prSet presAssocID="{495AAB9F-1B68-4861-B11C-8B143B6E12B1}" presName="sibTrans" presStyleLbl="sibTrans2D1" presStyleIdx="0" presStyleCnt="0"/>
      <dgm:spPr/>
    </dgm:pt>
    <dgm:pt modelId="{27A7352F-E617-4423-9CA9-52D3718E658B}" type="pres">
      <dgm:prSet presAssocID="{080D5B38-354C-40AD-B499-86084B4359C0}" presName="compNode" presStyleCnt="0"/>
      <dgm:spPr/>
    </dgm:pt>
    <dgm:pt modelId="{56DE7713-015A-4B50-A00A-91BF2A523EB8}" type="pres">
      <dgm:prSet presAssocID="{080D5B38-354C-40AD-B499-86084B4359C0}" presName="bkgdShape" presStyleLbl="node1" presStyleIdx="1" presStyleCnt="6"/>
      <dgm:spPr/>
    </dgm:pt>
    <dgm:pt modelId="{8B5603F0-A379-46EC-BFB1-71BDD24131F1}" type="pres">
      <dgm:prSet presAssocID="{080D5B38-354C-40AD-B499-86084B4359C0}" presName="nodeTx" presStyleLbl="node1" presStyleIdx="1" presStyleCnt="6">
        <dgm:presLayoutVars>
          <dgm:bulletEnabled val="1"/>
        </dgm:presLayoutVars>
      </dgm:prSet>
      <dgm:spPr/>
    </dgm:pt>
    <dgm:pt modelId="{1746B8FD-E8C9-41A4-9453-ADC8BA6AF316}" type="pres">
      <dgm:prSet presAssocID="{080D5B38-354C-40AD-B499-86084B4359C0}" presName="invisiNode" presStyleLbl="node1" presStyleIdx="1" presStyleCnt="6"/>
      <dgm:spPr/>
    </dgm:pt>
    <dgm:pt modelId="{0C5F7DF5-581B-457D-97DD-3B49897DBF45}" type="pres">
      <dgm:prSet presAssocID="{080D5B38-354C-40AD-B499-86084B4359C0}" presName="imagNode" presStyleLbl="fgImgPlace1" presStyleIdx="1" presStyleCnt="6"/>
      <dgm:spPr>
        <a:blipFill dpi="0"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10670" t="22424" r="12318" b="21218"/>
          </a:stretch>
        </a:blipFill>
      </dgm:spPr>
    </dgm:pt>
    <dgm:pt modelId="{5096A49E-4481-464B-9898-D99C7449DEBF}" type="pres">
      <dgm:prSet presAssocID="{336C5FC8-28E8-464A-BB0A-FA28EB20CD77}" presName="sibTrans" presStyleLbl="sibTrans2D1" presStyleIdx="0" presStyleCnt="0"/>
      <dgm:spPr/>
    </dgm:pt>
    <dgm:pt modelId="{8057EE80-D629-44CB-9E1B-A50364B45BCF}" type="pres">
      <dgm:prSet presAssocID="{6CB2DAFF-6869-4AB2-A983-9AEDA5BA120F}" presName="compNode" presStyleCnt="0"/>
      <dgm:spPr/>
    </dgm:pt>
    <dgm:pt modelId="{F412ED49-DD5B-4973-9A85-7C6297F0452E}" type="pres">
      <dgm:prSet presAssocID="{6CB2DAFF-6869-4AB2-A983-9AEDA5BA120F}" presName="bkgdShape" presStyleLbl="node1" presStyleIdx="2" presStyleCnt="6"/>
      <dgm:spPr/>
    </dgm:pt>
    <dgm:pt modelId="{526C8BF9-051F-46C1-B803-A9B240F0AABC}" type="pres">
      <dgm:prSet presAssocID="{6CB2DAFF-6869-4AB2-A983-9AEDA5BA120F}" presName="nodeTx" presStyleLbl="node1" presStyleIdx="2" presStyleCnt="6">
        <dgm:presLayoutVars>
          <dgm:bulletEnabled val="1"/>
        </dgm:presLayoutVars>
      </dgm:prSet>
      <dgm:spPr/>
    </dgm:pt>
    <dgm:pt modelId="{8491CA5C-A56B-4E96-A154-B90A385DC8DF}" type="pres">
      <dgm:prSet presAssocID="{6CB2DAFF-6869-4AB2-A983-9AEDA5BA120F}" presName="invisiNode" presStyleLbl="node1" presStyleIdx="2" presStyleCnt="6"/>
      <dgm:spPr/>
    </dgm:pt>
    <dgm:pt modelId="{EA62D641-540F-4B61-9FE5-81316C951DD0}" type="pres">
      <dgm:prSet presAssocID="{6CB2DAFF-6869-4AB2-A983-9AEDA5BA120F}" presName="imagNode" presStyleLbl="fgImgPlace1" presStyleIdx="2" presStyleCnt="6"/>
      <dgm:spPr>
        <a:blipFill dpi="0"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7007" t="30942" r="8520" b="30246"/>
          </a:stretch>
        </a:blipFill>
      </dgm:spPr>
    </dgm:pt>
    <dgm:pt modelId="{A014B96B-98D6-4806-B718-4526D2F67E32}" type="pres">
      <dgm:prSet presAssocID="{999B1B98-ABE9-4A4C-A6E6-ED7202E04DAC}" presName="sibTrans" presStyleLbl="sibTrans2D1" presStyleIdx="0" presStyleCnt="0"/>
      <dgm:spPr/>
    </dgm:pt>
    <dgm:pt modelId="{BA9DD7E6-918A-432D-B943-1F00640AB4DD}" type="pres">
      <dgm:prSet presAssocID="{E302419A-3AAA-4BAF-A3CF-429085004E10}" presName="compNode" presStyleCnt="0"/>
      <dgm:spPr/>
    </dgm:pt>
    <dgm:pt modelId="{17908321-0A59-4DF4-88FB-4345941E0001}" type="pres">
      <dgm:prSet presAssocID="{E302419A-3AAA-4BAF-A3CF-429085004E10}" presName="bkgdShape" presStyleLbl="node1" presStyleIdx="3" presStyleCnt="6"/>
      <dgm:spPr/>
    </dgm:pt>
    <dgm:pt modelId="{13CDFA93-1218-4C1E-AF72-DF90B0F6B8D3}" type="pres">
      <dgm:prSet presAssocID="{E302419A-3AAA-4BAF-A3CF-429085004E10}" presName="nodeTx" presStyleLbl="node1" presStyleIdx="3" presStyleCnt="6">
        <dgm:presLayoutVars>
          <dgm:bulletEnabled val="1"/>
        </dgm:presLayoutVars>
      </dgm:prSet>
      <dgm:spPr/>
    </dgm:pt>
    <dgm:pt modelId="{F0AF2FC0-DFF2-4E88-88D8-C45F234DFB7D}" type="pres">
      <dgm:prSet presAssocID="{E302419A-3AAA-4BAF-A3CF-429085004E10}" presName="invisiNode" presStyleLbl="node1" presStyleIdx="3" presStyleCnt="6"/>
      <dgm:spPr/>
    </dgm:pt>
    <dgm:pt modelId="{409AFEC2-FA37-4D9C-AEA9-0D27AE1F8DEF}" type="pres">
      <dgm:prSet presAssocID="{E302419A-3AAA-4BAF-A3CF-429085004E10}" presName="imagNode" presStyleLbl="fgImgPlace1" presStyleIdx="3" presStyleCnt="6"/>
      <dgm:spPr>
        <a:blipFill dpi="0" rotWithShape="1"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24140" t="19055" r="16951" b="10451"/>
          </a:stretch>
        </a:blipFill>
      </dgm:spPr>
    </dgm:pt>
    <dgm:pt modelId="{C895CD7E-38E3-48AA-BB9D-540F88E66698}" type="pres">
      <dgm:prSet presAssocID="{26946EEA-C44B-4FE8-A441-2A11F8F4CF6C}" presName="sibTrans" presStyleLbl="sibTrans2D1" presStyleIdx="0" presStyleCnt="0"/>
      <dgm:spPr/>
    </dgm:pt>
    <dgm:pt modelId="{E18648DE-0618-4E33-9578-3166ABB620D9}" type="pres">
      <dgm:prSet presAssocID="{E661AF1F-CFAD-4E40-887E-9A1659B179CD}" presName="compNode" presStyleCnt="0"/>
      <dgm:spPr/>
    </dgm:pt>
    <dgm:pt modelId="{B8798036-3A10-40C7-98A2-7209F23DC029}" type="pres">
      <dgm:prSet presAssocID="{E661AF1F-CFAD-4E40-887E-9A1659B179CD}" presName="bkgdShape" presStyleLbl="node1" presStyleIdx="4" presStyleCnt="6"/>
      <dgm:spPr/>
    </dgm:pt>
    <dgm:pt modelId="{4F029E70-D7EE-4040-9696-F189CA1B6F06}" type="pres">
      <dgm:prSet presAssocID="{E661AF1F-CFAD-4E40-887E-9A1659B179CD}" presName="nodeTx" presStyleLbl="node1" presStyleIdx="4" presStyleCnt="6">
        <dgm:presLayoutVars>
          <dgm:bulletEnabled val="1"/>
        </dgm:presLayoutVars>
      </dgm:prSet>
      <dgm:spPr/>
    </dgm:pt>
    <dgm:pt modelId="{9221C9D2-CC3C-4184-A9A8-BE391499A7D5}" type="pres">
      <dgm:prSet presAssocID="{E661AF1F-CFAD-4E40-887E-9A1659B179CD}" presName="invisiNode" presStyleLbl="node1" presStyleIdx="4" presStyleCnt="6"/>
      <dgm:spPr/>
    </dgm:pt>
    <dgm:pt modelId="{5A9E9F56-3489-4886-9D2A-E610FA053A6E}" type="pres">
      <dgm:prSet presAssocID="{E661AF1F-CFAD-4E40-887E-9A1659B179CD}" presName="imagNode" presStyleLbl="fgImgPlace1" presStyleIdx="4" presStyleCnt="6"/>
      <dgm:spPr>
        <a:blipFill dpi="0" rotWithShape="1"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28723" t="18507" r="23158" b="25040"/>
          </a:stretch>
        </a:blipFill>
      </dgm:spPr>
    </dgm:pt>
    <dgm:pt modelId="{8188F069-37EE-4E73-B168-3C8D9FE92204}" type="pres">
      <dgm:prSet presAssocID="{23D2C247-9F28-4692-BF42-F8B84062B2A4}" presName="sibTrans" presStyleLbl="sibTrans2D1" presStyleIdx="0" presStyleCnt="0"/>
      <dgm:spPr/>
    </dgm:pt>
    <dgm:pt modelId="{88ED5CF1-E9CC-45C1-8BCF-3856B6F2379C}" type="pres">
      <dgm:prSet presAssocID="{2F252913-2BA0-4938-8ABB-F0D35CB34B44}" presName="compNode" presStyleCnt="0"/>
      <dgm:spPr/>
    </dgm:pt>
    <dgm:pt modelId="{30690175-472B-4B74-A7A8-3FD1420D3BCB}" type="pres">
      <dgm:prSet presAssocID="{2F252913-2BA0-4938-8ABB-F0D35CB34B44}" presName="bkgdShape" presStyleLbl="node1" presStyleIdx="5" presStyleCnt="6"/>
      <dgm:spPr/>
    </dgm:pt>
    <dgm:pt modelId="{C2A7744E-4D04-414F-A8B5-62F3AF9EF4D9}" type="pres">
      <dgm:prSet presAssocID="{2F252913-2BA0-4938-8ABB-F0D35CB34B44}" presName="nodeTx" presStyleLbl="node1" presStyleIdx="5" presStyleCnt="6">
        <dgm:presLayoutVars>
          <dgm:bulletEnabled val="1"/>
        </dgm:presLayoutVars>
      </dgm:prSet>
      <dgm:spPr/>
    </dgm:pt>
    <dgm:pt modelId="{34D3E4A7-0487-441D-BB2C-EEADEDA6BA11}" type="pres">
      <dgm:prSet presAssocID="{2F252913-2BA0-4938-8ABB-F0D35CB34B44}" presName="invisiNode" presStyleLbl="node1" presStyleIdx="5" presStyleCnt="6"/>
      <dgm:spPr/>
    </dgm:pt>
    <dgm:pt modelId="{D699128C-BBD0-4A8C-9868-5C5B6274D3DE}" type="pres">
      <dgm:prSet presAssocID="{2F252913-2BA0-4938-8ABB-F0D35CB34B44}" presName="imagNode" presStyleLbl="fgImgPlace1" presStyleIdx="5" presStyleCnt="6"/>
      <dgm:spPr>
        <a:blipFill dpi="0" rotWithShape="1"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4875" t="34841" r="5468" b="35038"/>
          </a:stretch>
        </a:blipFill>
      </dgm:spPr>
    </dgm:pt>
  </dgm:ptLst>
  <dgm:cxnLst>
    <dgm:cxn modelId="{794FA147-F2CC-44E3-ABE1-195DB60DF759}" type="presOf" srcId="{BC98BE8F-B266-4AC2-858B-E03A50238D12}" destId="{510A2148-2E04-47FE-9DE2-4AF24A2FFFF3}" srcOrd="1" destOrd="2" presId="urn:microsoft.com/office/officeart/2005/8/layout/hList7"/>
    <dgm:cxn modelId="{A4526C8E-6970-4768-ACA5-40D0A141D701}" type="presOf" srcId="{E302419A-3AAA-4BAF-A3CF-429085004E10}" destId="{13CDFA93-1218-4C1E-AF72-DF90B0F6B8D3}" srcOrd="1" destOrd="0" presId="urn:microsoft.com/office/officeart/2005/8/layout/hList7"/>
    <dgm:cxn modelId="{75F6998C-BAA2-42D4-9CA5-46B30B758867}" type="presOf" srcId="{773C08D0-00E5-43CA-BF60-A0ECF99B05C4}" destId="{510A2148-2E04-47FE-9DE2-4AF24A2FFFF3}" srcOrd="1" destOrd="4" presId="urn:microsoft.com/office/officeart/2005/8/layout/hList7"/>
    <dgm:cxn modelId="{3833653D-C27C-4A61-A23F-F2B39779463C}" type="presOf" srcId="{70B48E3C-1D4F-4576-9702-616B83364681}" destId="{13CDFA93-1218-4C1E-AF72-DF90B0F6B8D3}" srcOrd="1" destOrd="1" presId="urn:microsoft.com/office/officeart/2005/8/layout/hList7"/>
    <dgm:cxn modelId="{0D4FC2E6-74BF-46CE-A446-222DEFCD04DD}" srcId="{61A19A8C-CBB1-4212-9F3C-8DC754426B54}" destId="{080D5B38-354C-40AD-B499-86084B4359C0}" srcOrd="1" destOrd="0" parTransId="{9EFF678F-624E-4BDC-A8B2-3209174BF131}" sibTransId="{336C5FC8-28E8-464A-BB0A-FA28EB20CD77}"/>
    <dgm:cxn modelId="{6A3FD947-B664-4F64-ACB7-434C366802CD}" type="presOf" srcId="{6F6881D4-E7EA-490E-B059-019F56C78503}" destId="{C2A7744E-4D04-414F-A8B5-62F3AF9EF4D9}" srcOrd="1" destOrd="1" presId="urn:microsoft.com/office/officeart/2005/8/layout/hList7"/>
    <dgm:cxn modelId="{79E2D55D-FB09-4C77-A0F2-72FE9B09C7F0}" srcId="{61A19A8C-CBB1-4212-9F3C-8DC754426B54}" destId="{E661AF1F-CFAD-4E40-887E-9A1659B179CD}" srcOrd="4" destOrd="0" parTransId="{CA624D67-3A22-4687-B9E2-6558311BD24C}" sibTransId="{23D2C247-9F28-4692-BF42-F8B84062B2A4}"/>
    <dgm:cxn modelId="{8F49F89D-1038-462E-B9CE-D8EA84C30113}" type="presOf" srcId="{080D5B38-354C-40AD-B499-86084B4359C0}" destId="{8B5603F0-A379-46EC-BFB1-71BDD24131F1}" srcOrd="1" destOrd="0" presId="urn:microsoft.com/office/officeart/2005/8/layout/hList7"/>
    <dgm:cxn modelId="{AFEAEBEC-84F7-47D1-99E6-9389B5786132}" type="presOf" srcId="{47F41127-1D7F-48FF-928D-AAF30A2F728C}" destId="{4F029E70-D7EE-4040-9696-F189CA1B6F06}" srcOrd="1" destOrd="1" presId="urn:microsoft.com/office/officeart/2005/8/layout/hList7"/>
    <dgm:cxn modelId="{C7DE5146-4CB6-4DCC-81ED-BCDAE8D05111}" srcId="{022A6A8B-D028-4EAC-AE1F-6C9CDE188C35}" destId="{E80DD3C0-0FFF-4036-B734-DC337FEECED7}" srcOrd="0" destOrd="0" parTransId="{729A9C8F-2E17-4D4B-B8C8-82868A5EFDF7}" sibTransId="{7FF2404E-FBED-44CE-98C7-23C7F8412304}"/>
    <dgm:cxn modelId="{34F59F8E-73DE-443F-BB2F-268F1EF000C5}" type="presOf" srcId="{26946EEA-C44B-4FE8-A441-2A11F8F4CF6C}" destId="{C895CD7E-38E3-48AA-BB9D-540F88E66698}" srcOrd="0" destOrd="0" presId="urn:microsoft.com/office/officeart/2005/8/layout/hList7"/>
    <dgm:cxn modelId="{2BB07218-71D9-4480-BAB7-7E1DFDA6C9AD}" type="presOf" srcId="{022A6A8B-D028-4EAC-AE1F-6C9CDE188C35}" destId="{279CCF26-493E-4C3B-9661-3F6B7680D418}" srcOrd="0" destOrd="0" presId="urn:microsoft.com/office/officeart/2005/8/layout/hList7"/>
    <dgm:cxn modelId="{677C4678-1CAE-4B20-926B-446420A3B1D6}" type="presOf" srcId="{47F41127-1D7F-48FF-928D-AAF30A2F728C}" destId="{B8798036-3A10-40C7-98A2-7209F23DC029}" srcOrd="0" destOrd="1" presId="urn:microsoft.com/office/officeart/2005/8/layout/hList7"/>
    <dgm:cxn modelId="{B0CE1AA6-7BF3-4AAB-B022-6373026BEDE6}" type="presOf" srcId="{495AAB9F-1B68-4861-B11C-8B143B6E12B1}" destId="{1ACE0A11-9FC4-4706-B36E-3B82CFCDF9C1}" srcOrd="0" destOrd="0" presId="urn:microsoft.com/office/officeart/2005/8/layout/hList7"/>
    <dgm:cxn modelId="{4443BE7E-9681-41A8-A04C-E43F0C82366F}" type="presOf" srcId="{E80DD3C0-0FFF-4036-B734-DC337FEECED7}" destId="{279CCF26-493E-4C3B-9661-3F6B7680D418}" srcOrd="0" destOrd="1" presId="urn:microsoft.com/office/officeart/2005/8/layout/hList7"/>
    <dgm:cxn modelId="{A65A8436-8CB2-4333-92CD-C50FB9B293D8}" type="presOf" srcId="{BC98BE8F-B266-4AC2-858B-E03A50238D12}" destId="{279CCF26-493E-4C3B-9661-3F6B7680D418}" srcOrd="0" destOrd="2" presId="urn:microsoft.com/office/officeart/2005/8/layout/hList7"/>
    <dgm:cxn modelId="{4F046A8C-27AB-4F22-BA06-E11E6E4829E5}" type="presOf" srcId="{E661AF1F-CFAD-4E40-887E-9A1659B179CD}" destId="{B8798036-3A10-40C7-98A2-7209F23DC029}" srcOrd="0" destOrd="0" presId="urn:microsoft.com/office/officeart/2005/8/layout/hList7"/>
    <dgm:cxn modelId="{70FAAD62-CD84-4793-9E9C-46E533DDF713}" type="presOf" srcId="{2F252913-2BA0-4938-8ABB-F0D35CB34B44}" destId="{30690175-472B-4B74-A7A8-3FD1420D3BCB}" srcOrd="0" destOrd="0" presId="urn:microsoft.com/office/officeart/2005/8/layout/hList7"/>
    <dgm:cxn modelId="{790FC356-35CE-469E-96E2-81797E94788B}" srcId="{2F252913-2BA0-4938-8ABB-F0D35CB34B44}" destId="{6F6881D4-E7EA-490E-B059-019F56C78503}" srcOrd="0" destOrd="0" parTransId="{44DCB1A0-5828-45C8-9B76-647B8B154BB1}" sibTransId="{D4AA9E7C-4B85-41B3-8E51-A126812FAD9C}"/>
    <dgm:cxn modelId="{5DC9B9C7-43DD-44A2-8615-7C3D52916783}" type="presOf" srcId="{080D5B38-354C-40AD-B499-86084B4359C0}" destId="{56DE7713-015A-4B50-A00A-91BF2A523EB8}" srcOrd="0" destOrd="0" presId="urn:microsoft.com/office/officeart/2005/8/layout/hList7"/>
    <dgm:cxn modelId="{63B94D3E-9AE8-4BBC-A1F4-7209C3F81F01}" srcId="{E661AF1F-CFAD-4E40-887E-9A1659B179CD}" destId="{47F41127-1D7F-48FF-928D-AAF30A2F728C}" srcOrd="0" destOrd="0" parTransId="{4B3C57FF-DA9E-48E1-BEB3-26BED980251C}" sibTransId="{AC76E77F-D647-42A5-BC86-7D2A2488E42F}"/>
    <dgm:cxn modelId="{DD79BB24-7EBF-4CDE-815D-7A2B61E3886D}" type="presOf" srcId="{DAF4903C-6C35-4C23-B417-8A77FB14D894}" destId="{510A2148-2E04-47FE-9DE2-4AF24A2FFFF3}" srcOrd="1" destOrd="3" presId="urn:microsoft.com/office/officeart/2005/8/layout/hList7"/>
    <dgm:cxn modelId="{157582CC-53E3-4A3D-BCEB-BD13C4B638D4}" type="presOf" srcId="{AA94E6C0-D8A5-46D2-9D08-21689F412EA7}" destId="{526C8BF9-051F-46C1-B803-A9B240F0AABC}" srcOrd="1" destOrd="1" presId="urn:microsoft.com/office/officeart/2005/8/layout/hList7"/>
    <dgm:cxn modelId="{34CA02E3-ADDA-4306-8D65-24292A5A722F}" type="presOf" srcId="{E302419A-3AAA-4BAF-A3CF-429085004E10}" destId="{17908321-0A59-4DF4-88FB-4345941E0001}" srcOrd="0" destOrd="0" presId="urn:microsoft.com/office/officeart/2005/8/layout/hList7"/>
    <dgm:cxn modelId="{1CDE0863-A44D-4F99-8676-0FCF767FFBD7}" type="presOf" srcId="{6F6881D4-E7EA-490E-B059-019F56C78503}" destId="{30690175-472B-4B74-A7A8-3FD1420D3BCB}" srcOrd="0" destOrd="1" presId="urn:microsoft.com/office/officeart/2005/8/layout/hList7"/>
    <dgm:cxn modelId="{2560914B-C25E-491B-A57D-833CDF25A45E}" srcId="{61A19A8C-CBB1-4212-9F3C-8DC754426B54}" destId="{022A6A8B-D028-4EAC-AE1F-6C9CDE188C35}" srcOrd="0" destOrd="0" parTransId="{60EF2595-2E9A-4E33-A706-9614FFE09717}" sibTransId="{495AAB9F-1B68-4861-B11C-8B143B6E12B1}"/>
    <dgm:cxn modelId="{C5CBB8AC-4D6B-41C3-9640-6B2D1B07D83C}" srcId="{080D5B38-354C-40AD-B499-86084B4359C0}" destId="{860EB9D4-C0C8-4083-9BD0-A86C1CE786C0}" srcOrd="0" destOrd="0" parTransId="{7C0C6D2C-8128-4551-87BF-63DD7BFD2602}" sibTransId="{74C5D2D5-79E2-42BB-9F95-BB2907D44905}"/>
    <dgm:cxn modelId="{CD6115C4-DED5-400F-94B9-E0148119A3CA}" srcId="{61A19A8C-CBB1-4212-9F3C-8DC754426B54}" destId="{2F252913-2BA0-4938-8ABB-F0D35CB34B44}" srcOrd="5" destOrd="0" parTransId="{E0EC5DA9-6158-418B-B6BF-DFBBF0F5396F}" sibTransId="{1D47FFD6-D142-4CEB-820F-FD73E14F9D01}"/>
    <dgm:cxn modelId="{521F7A5E-4BC6-44C8-9F8F-4CF74FE9AE3A}" type="presOf" srcId="{773C08D0-00E5-43CA-BF60-A0ECF99B05C4}" destId="{279CCF26-493E-4C3B-9661-3F6B7680D418}" srcOrd="0" destOrd="4" presId="urn:microsoft.com/office/officeart/2005/8/layout/hList7"/>
    <dgm:cxn modelId="{B1394068-F5C6-4983-9393-508D0331A1AD}" type="presOf" srcId="{6CB2DAFF-6869-4AB2-A983-9AEDA5BA120F}" destId="{F412ED49-DD5B-4973-9A85-7C6297F0452E}" srcOrd="0" destOrd="0" presId="urn:microsoft.com/office/officeart/2005/8/layout/hList7"/>
    <dgm:cxn modelId="{F91E2E3C-4884-4267-A5AE-EE7F6B21090C}" srcId="{E302419A-3AAA-4BAF-A3CF-429085004E10}" destId="{70B48E3C-1D4F-4576-9702-616B83364681}" srcOrd="0" destOrd="0" parTransId="{E5BDFAE5-24EB-49E7-A9F7-B1884465386F}" sibTransId="{13C33B4C-B635-4076-865A-8E8CC4901F74}"/>
    <dgm:cxn modelId="{1AD543DF-5E5C-44A1-88F2-CC09E90AA2F8}" srcId="{E80DD3C0-0FFF-4036-B734-DC337FEECED7}" destId="{DAF4903C-6C35-4C23-B417-8A77FB14D894}" srcOrd="1" destOrd="0" parTransId="{7E365D65-024C-4754-8CEC-90D019F6A8BD}" sibTransId="{50293AB1-4931-41B4-9DB5-08CAB845A34D}"/>
    <dgm:cxn modelId="{FF61DDC8-3ABC-4CF5-84EE-E0758EDDE9C4}" type="presOf" srcId="{E661AF1F-CFAD-4E40-887E-9A1659B179CD}" destId="{4F029E70-D7EE-4040-9696-F189CA1B6F06}" srcOrd="1" destOrd="0" presId="urn:microsoft.com/office/officeart/2005/8/layout/hList7"/>
    <dgm:cxn modelId="{A5E67649-DA1D-40EB-945F-3FD89586D455}" type="presOf" srcId="{E80DD3C0-0FFF-4036-B734-DC337FEECED7}" destId="{510A2148-2E04-47FE-9DE2-4AF24A2FFFF3}" srcOrd="1" destOrd="1" presId="urn:microsoft.com/office/officeart/2005/8/layout/hList7"/>
    <dgm:cxn modelId="{6BBDC889-D254-4B82-B6B8-61DB3761820E}" type="presOf" srcId="{860EB9D4-C0C8-4083-9BD0-A86C1CE786C0}" destId="{56DE7713-015A-4B50-A00A-91BF2A523EB8}" srcOrd="0" destOrd="1" presId="urn:microsoft.com/office/officeart/2005/8/layout/hList7"/>
    <dgm:cxn modelId="{675865D1-4D9E-4A6F-B149-A82AB8CEC2F0}" type="presOf" srcId="{022A6A8B-D028-4EAC-AE1F-6C9CDE188C35}" destId="{510A2148-2E04-47FE-9DE2-4AF24A2FFFF3}" srcOrd="1" destOrd="0" presId="urn:microsoft.com/office/officeart/2005/8/layout/hList7"/>
    <dgm:cxn modelId="{31F0A8D7-15C7-4EC1-9A12-4D9EBCE50B70}" type="presOf" srcId="{DAF4903C-6C35-4C23-B417-8A77FB14D894}" destId="{279CCF26-493E-4C3B-9661-3F6B7680D418}" srcOrd="0" destOrd="3" presId="urn:microsoft.com/office/officeart/2005/8/layout/hList7"/>
    <dgm:cxn modelId="{C59A0D57-015B-4FBC-A6D4-AC54E12EDE28}" type="presOf" srcId="{AA94E6C0-D8A5-46D2-9D08-21689F412EA7}" destId="{F412ED49-DD5B-4973-9A85-7C6297F0452E}" srcOrd="0" destOrd="1" presId="urn:microsoft.com/office/officeart/2005/8/layout/hList7"/>
    <dgm:cxn modelId="{30667464-88D5-4BD5-A4DA-A0DB54C0BBA3}" type="presOf" srcId="{6CB2DAFF-6869-4AB2-A983-9AEDA5BA120F}" destId="{526C8BF9-051F-46C1-B803-A9B240F0AABC}" srcOrd="1" destOrd="0" presId="urn:microsoft.com/office/officeart/2005/8/layout/hList7"/>
    <dgm:cxn modelId="{DEC81934-F26C-48C0-A977-64308502F78F}" type="presOf" srcId="{860EB9D4-C0C8-4083-9BD0-A86C1CE786C0}" destId="{8B5603F0-A379-46EC-BFB1-71BDD24131F1}" srcOrd="1" destOrd="1" presId="urn:microsoft.com/office/officeart/2005/8/layout/hList7"/>
    <dgm:cxn modelId="{D8C80E8A-83AB-4964-B795-7D1319279234}" type="presOf" srcId="{70B48E3C-1D4F-4576-9702-616B83364681}" destId="{17908321-0A59-4DF4-88FB-4345941E0001}" srcOrd="0" destOrd="1" presId="urn:microsoft.com/office/officeart/2005/8/layout/hList7"/>
    <dgm:cxn modelId="{E2F3901F-7C3C-42A0-8423-35041EF0079B}" srcId="{61A19A8C-CBB1-4212-9F3C-8DC754426B54}" destId="{6CB2DAFF-6869-4AB2-A983-9AEDA5BA120F}" srcOrd="2" destOrd="0" parTransId="{EF580D7E-6024-43E2-8F8A-29A4C355C095}" sibTransId="{999B1B98-ABE9-4A4C-A6E6-ED7202E04DAC}"/>
    <dgm:cxn modelId="{2DA00FB6-05DC-4A40-8721-27ACF42D28BB}" type="presOf" srcId="{999B1B98-ABE9-4A4C-A6E6-ED7202E04DAC}" destId="{A014B96B-98D6-4806-B718-4526D2F67E32}" srcOrd="0" destOrd="0" presId="urn:microsoft.com/office/officeart/2005/8/layout/hList7"/>
    <dgm:cxn modelId="{26B4DDDD-1C35-4F26-B45C-BFE6701B33FA}" srcId="{61A19A8C-CBB1-4212-9F3C-8DC754426B54}" destId="{E302419A-3AAA-4BAF-A3CF-429085004E10}" srcOrd="3" destOrd="0" parTransId="{8C75824F-61B6-43BC-9BFA-B978050F81B9}" sibTransId="{26946EEA-C44B-4FE8-A441-2A11F8F4CF6C}"/>
    <dgm:cxn modelId="{6F7F34E5-A301-4762-8A5F-65B3EFC8A90A}" srcId="{6CB2DAFF-6869-4AB2-A983-9AEDA5BA120F}" destId="{AA94E6C0-D8A5-46D2-9D08-21689F412EA7}" srcOrd="0" destOrd="0" parTransId="{C76EA9E9-9D89-4C54-B5A8-240BFFEA9C00}" sibTransId="{2F16FD4F-96F5-4203-ADE1-887ACBB990DD}"/>
    <dgm:cxn modelId="{1DF8FDE9-A73D-47EA-9577-CE45AC80A2A6}" srcId="{E80DD3C0-0FFF-4036-B734-DC337FEECED7}" destId="{BC98BE8F-B266-4AC2-858B-E03A50238D12}" srcOrd="0" destOrd="0" parTransId="{4668DD1C-26B8-42AA-9CB6-40D71D1B7066}" sibTransId="{9FB18843-CD76-4694-8C5C-0C0E9ACD0992}"/>
    <dgm:cxn modelId="{D53135BA-42A2-4918-9BA4-79711DFF6898}" type="presOf" srcId="{61A19A8C-CBB1-4212-9F3C-8DC754426B54}" destId="{75768A96-6AB2-4166-AB45-83C2EED67237}" srcOrd="0" destOrd="0" presId="urn:microsoft.com/office/officeart/2005/8/layout/hList7"/>
    <dgm:cxn modelId="{B0DBDBE9-ED0E-4925-97B2-9390A2CA1EAA}" type="presOf" srcId="{336C5FC8-28E8-464A-BB0A-FA28EB20CD77}" destId="{5096A49E-4481-464B-9898-D99C7449DEBF}" srcOrd="0" destOrd="0" presId="urn:microsoft.com/office/officeart/2005/8/layout/hList7"/>
    <dgm:cxn modelId="{E17DE556-B4D2-44AE-83E7-7914DFA28638}" srcId="{E80DD3C0-0FFF-4036-B734-DC337FEECED7}" destId="{773C08D0-00E5-43CA-BF60-A0ECF99B05C4}" srcOrd="2" destOrd="0" parTransId="{FA9D7627-35A4-4CDC-9AB7-3E273A09A0F0}" sibTransId="{1BCD4DBF-2557-4723-962B-6468F7990A8C}"/>
    <dgm:cxn modelId="{19BC04BC-D0DA-4479-80A4-7753341DA909}" type="presOf" srcId="{2F252913-2BA0-4938-8ABB-F0D35CB34B44}" destId="{C2A7744E-4D04-414F-A8B5-62F3AF9EF4D9}" srcOrd="1" destOrd="0" presId="urn:microsoft.com/office/officeart/2005/8/layout/hList7"/>
    <dgm:cxn modelId="{8F85A554-09A2-4C9A-96B8-00B73B1E317D}" type="presOf" srcId="{23D2C247-9F28-4692-BF42-F8B84062B2A4}" destId="{8188F069-37EE-4E73-B168-3C8D9FE92204}" srcOrd="0" destOrd="0" presId="urn:microsoft.com/office/officeart/2005/8/layout/hList7"/>
    <dgm:cxn modelId="{56592D67-E5E2-4187-9BA8-CAF1C338EFDE}" type="presParOf" srcId="{75768A96-6AB2-4166-AB45-83C2EED67237}" destId="{3F903F9A-8F8B-49CF-BDEE-7CFA1B2090B4}" srcOrd="0" destOrd="0" presId="urn:microsoft.com/office/officeart/2005/8/layout/hList7"/>
    <dgm:cxn modelId="{760BA1D5-E8FA-4006-9922-55C466D98175}" type="presParOf" srcId="{75768A96-6AB2-4166-AB45-83C2EED67237}" destId="{CE24182F-500D-4293-87DC-E83E2055C8C9}" srcOrd="1" destOrd="0" presId="urn:microsoft.com/office/officeart/2005/8/layout/hList7"/>
    <dgm:cxn modelId="{3B3E44E9-B733-4B15-98AB-DDD0BA133A5D}" type="presParOf" srcId="{CE24182F-500D-4293-87DC-E83E2055C8C9}" destId="{01E45763-CAF2-4D9C-B109-5E081B29ABE1}" srcOrd="0" destOrd="0" presId="urn:microsoft.com/office/officeart/2005/8/layout/hList7"/>
    <dgm:cxn modelId="{B7BFA694-D7ED-44FB-8D4F-170F1B16A868}" type="presParOf" srcId="{01E45763-CAF2-4D9C-B109-5E081B29ABE1}" destId="{279CCF26-493E-4C3B-9661-3F6B7680D418}" srcOrd="0" destOrd="0" presId="urn:microsoft.com/office/officeart/2005/8/layout/hList7"/>
    <dgm:cxn modelId="{CCF6CCD7-7615-4C71-AE58-6846787119F8}" type="presParOf" srcId="{01E45763-CAF2-4D9C-B109-5E081B29ABE1}" destId="{510A2148-2E04-47FE-9DE2-4AF24A2FFFF3}" srcOrd="1" destOrd="0" presId="urn:microsoft.com/office/officeart/2005/8/layout/hList7"/>
    <dgm:cxn modelId="{4DA3B5C4-CED9-49FE-A7D5-2E1FBF181AEB}" type="presParOf" srcId="{01E45763-CAF2-4D9C-B109-5E081B29ABE1}" destId="{E706BB55-69D6-4882-A854-039C0C711715}" srcOrd="2" destOrd="0" presId="urn:microsoft.com/office/officeart/2005/8/layout/hList7"/>
    <dgm:cxn modelId="{7A70134A-5C63-42E8-9D78-4C528273BA7D}" type="presParOf" srcId="{01E45763-CAF2-4D9C-B109-5E081B29ABE1}" destId="{E5C7BF21-8022-404B-81C9-38D233C80482}" srcOrd="3" destOrd="0" presId="urn:microsoft.com/office/officeart/2005/8/layout/hList7"/>
    <dgm:cxn modelId="{F2E8BA33-64B2-4ED9-B372-3503F3C45513}" type="presParOf" srcId="{CE24182F-500D-4293-87DC-E83E2055C8C9}" destId="{1ACE0A11-9FC4-4706-B36E-3B82CFCDF9C1}" srcOrd="1" destOrd="0" presId="urn:microsoft.com/office/officeart/2005/8/layout/hList7"/>
    <dgm:cxn modelId="{968572C3-8ADA-4672-87E1-8F5E54C44BCA}" type="presParOf" srcId="{CE24182F-500D-4293-87DC-E83E2055C8C9}" destId="{27A7352F-E617-4423-9CA9-52D3718E658B}" srcOrd="2" destOrd="0" presId="urn:microsoft.com/office/officeart/2005/8/layout/hList7"/>
    <dgm:cxn modelId="{9AB725E9-E73A-454E-BA74-DC5A1222DD97}" type="presParOf" srcId="{27A7352F-E617-4423-9CA9-52D3718E658B}" destId="{56DE7713-015A-4B50-A00A-91BF2A523EB8}" srcOrd="0" destOrd="0" presId="urn:microsoft.com/office/officeart/2005/8/layout/hList7"/>
    <dgm:cxn modelId="{68CAD19B-6BD7-480C-80D0-5EB5E34B4BF6}" type="presParOf" srcId="{27A7352F-E617-4423-9CA9-52D3718E658B}" destId="{8B5603F0-A379-46EC-BFB1-71BDD24131F1}" srcOrd="1" destOrd="0" presId="urn:microsoft.com/office/officeart/2005/8/layout/hList7"/>
    <dgm:cxn modelId="{8FB6B41F-E371-407C-BD49-BEE14F1A2FD1}" type="presParOf" srcId="{27A7352F-E617-4423-9CA9-52D3718E658B}" destId="{1746B8FD-E8C9-41A4-9453-ADC8BA6AF316}" srcOrd="2" destOrd="0" presId="urn:microsoft.com/office/officeart/2005/8/layout/hList7"/>
    <dgm:cxn modelId="{BB608179-6171-462E-8DFF-59A26FEEC408}" type="presParOf" srcId="{27A7352F-E617-4423-9CA9-52D3718E658B}" destId="{0C5F7DF5-581B-457D-97DD-3B49897DBF45}" srcOrd="3" destOrd="0" presId="urn:microsoft.com/office/officeart/2005/8/layout/hList7"/>
    <dgm:cxn modelId="{841F4F30-A59D-4738-AC45-7EB3D42D8B58}" type="presParOf" srcId="{CE24182F-500D-4293-87DC-E83E2055C8C9}" destId="{5096A49E-4481-464B-9898-D99C7449DEBF}" srcOrd="3" destOrd="0" presId="urn:microsoft.com/office/officeart/2005/8/layout/hList7"/>
    <dgm:cxn modelId="{9B273B2B-F00D-4B60-B5F7-D31138C03CD6}" type="presParOf" srcId="{CE24182F-500D-4293-87DC-E83E2055C8C9}" destId="{8057EE80-D629-44CB-9E1B-A50364B45BCF}" srcOrd="4" destOrd="0" presId="urn:microsoft.com/office/officeart/2005/8/layout/hList7"/>
    <dgm:cxn modelId="{471DC5D4-F6B2-4EDF-84C0-6D8D82C980CF}" type="presParOf" srcId="{8057EE80-D629-44CB-9E1B-A50364B45BCF}" destId="{F412ED49-DD5B-4973-9A85-7C6297F0452E}" srcOrd="0" destOrd="0" presId="urn:microsoft.com/office/officeart/2005/8/layout/hList7"/>
    <dgm:cxn modelId="{26D28C36-6C78-42C0-83F8-E3E3AC2C576B}" type="presParOf" srcId="{8057EE80-D629-44CB-9E1B-A50364B45BCF}" destId="{526C8BF9-051F-46C1-B803-A9B240F0AABC}" srcOrd="1" destOrd="0" presId="urn:microsoft.com/office/officeart/2005/8/layout/hList7"/>
    <dgm:cxn modelId="{D69CDCF2-57DA-4998-9EAA-74E0F7E2252C}" type="presParOf" srcId="{8057EE80-D629-44CB-9E1B-A50364B45BCF}" destId="{8491CA5C-A56B-4E96-A154-B90A385DC8DF}" srcOrd="2" destOrd="0" presId="urn:microsoft.com/office/officeart/2005/8/layout/hList7"/>
    <dgm:cxn modelId="{2ACE97AD-4A20-41C3-86F1-67E7AD6A6FCD}" type="presParOf" srcId="{8057EE80-D629-44CB-9E1B-A50364B45BCF}" destId="{EA62D641-540F-4B61-9FE5-81316C951DD0}" srcOrd="3" destOrd="0" presId="urn:microsoft.com/office/officeart/2005/8/layout/hList7"/>
    <dgm:cxn modelId="{61C15EBF-A4EA-466B-99FA-0FED5A700F14}" type="presParOf" srcId="{CE24182F-500D-4293-87DC-E83E2055C8C9}" destId="{A014B96B-98D6-4806-B718-4526D2F67E32}" srcOrd="5" destOrd="0" presId="urn:microsoft.com/office/officeart/2005/8/layout/hList7"/>
    <dgm:cxn modelId="{40E91E1C-67DA-4BBC-9D93-5CB5E5EF615E}" type="presParOf" srcId="{CE24182F-500D-4293-87DC-E83E2055C8C9}" destId="{BA9DD7E6-918A-432D-B943-1F00640AB4DD}" srcOrd="6" destOrd="0" presId="urn:microsoft.com/office/officeart/2005/8/layout/hList7"/>
    <dgm:cxn modelId="{0F86AB3D-A074-4144-8C2E-4628D368C27C}" type="presParOf" srcId="{BA9DD7E6-918A-432D-B943-1F00640AB4DD}" destId="{17908321-0A59-4DF4-88FB-4345941E0001}" srcOrd="0" destOrd="0" presId="urn:microsoft.com/office/officeart/2005/8/layout/hList7"/>
    <dgm:cxn modelId="{47AF92AD-422C-433A-8706-75C172787985}" type="presParOf" srcId="{BA9DD7E6-918A-432D-B943-1F00640AB4DD}" destId="{13CDFA93-1218-4C1E-AF72-DF90B0F6B8D3}" srcOrd="1" destOrd="0" presId="urn:microsoft.com/office/officeart/2005/8/layout/hList7"/>
    <dgm:cxn modelId="{BA648469-F1FE-4C7F-A80B-24311E5E3462}" type="presParOf" srcId="{BA9DD7E6-918A-432D-B943-1F00640AB4DD}" destId="{F0AF2FC0-DFF2-4E88-88D8-C45F234DFB7D}" srcOrd="2" destOrd="0" presId="urn:microsoft.com/office/officeart/2005/8/layout/hList7"/>
    <dgm:cxn modelId="{D54CA7BB-9CB3-415B-8B70-24589B93D322}" type="presParOf" srcId="{BA9DD7E6-918A-432D-B943-1F00640AB4DD}" destId="{409AFEC2-FA37-4D9C-AEA9-0D27AE1F8DEF}" srcOrd="3" destOrd="0" presId="urn:microsoft.com/office/officeart/2005/8/layout/hList7"/>
    <dgm:cxn modelId="{58440E8A-63A8-4BF7-87A9-8614F01B0663}" type="presParOf" srcId="{CE24182F-500D-4293-87DC-E83E2055C8C9}" destId="{C895CD7E-38E3-48AA-BB9D-540F88E66698}" srcOrd="7" destOrd="0" presId="urn:microsoft.com/office/officeart/2005/8/layout/hList7"/>
    <dgm:cxn modelId="{3323FA1C-361E-4926-8C89-744D458D73DC}" type="presParOf" srcId="{CE24182F-500D-4293-87DC-E83E2055C8C9}" destId="{E18648DE-0618-4E33-9578-3166ABB620D9}" srcOrd="8" destOrd="0" presId="urn:microsoft.com/office/officeart/2005/8/layout/hList7"/>
    <dgm:cxn modelId="{3B741969-52A9-4463-B8D7-2F65C2FBCED6}" type="presParOf" srcId="{E18648DE-0618-4E33-9578-3166ABB620D9}" destId="{B8798036-3A10-40C7-98A2-7209F23DC029}" srcOrd="0" destOrd="0" presId="urn:microsoft.com/office/officeart/2005/8/layout/hList7"/>
    <dgm:cxn modelId="{10E45894-D2A6-41C9-A1F1-53581BFEC0B7}" type="presParOf" srcId="{E18648DE-0618-4E33-9578-3166ABB620D9}" destId="{4F029E70-D7EE-4040-9696-F189CA1B6F06}" srcOrd="1" destOrd="0" presId="urn:microsoft.com/office/officeart/2005/8/layout/hList7"/>
    <dgm:cxn modelId="{265FAA35-E4C3-4F7E-A8AD-2CC062A9C03E}" type="presParOf" srcId="{E18648DE-0618-4E33-9578-3166ABB620D9}" destId="{9221C9D2-CC3C-4184-A9A8-BE391499A7D5}" srcOrd="2" destOrd="0" presId="urn:microsoft.com/office/officeart/2005/8/layout/hList7"/>
    <dgm:cxn modelId="{1AF9E62F-3AA5-4C07-A5F6-FF139C6E5990}" type="presParOf" srcId="{E18648DE-0618-4E33-9578-3166ABB620D9}" destId="{5A9E9F56-3489-4886-9D2A-E610FA053A6E}" srcOrd="3" destOrd="0" presId="urn:microsoft.com/office/officeart/2005/8/layout/hList7"/>
    <dgm:cxn modelId="{F19E7D33-AFDF-43BF-99A4-2CF218FF6550}" type="presParOf" srcId="{CE24182F-500D-4293-87DC-E83E2055C8C9}" destId="{8188F069-37EE-4E73-B168-3C8D9FE92204}" srcOrd="9" destOrd="0" presId="urn:microsoft.com/office/officeart/2005/8/layout/hList7"/>
    <dgm:cxn modelId="{DCA7BAFB-FE58-40FE-B6B2-0069A0BC26A2}" type="presParOf" srcId="{CE24182F-500D-4293-87DC-E83E2055C8C9}" destId="{88ED5CF1-E9CC-45C1-8BCF-3856B6F2379C}" srcOrd="10" destOrd="0" presId="urn:microsoft.com/office/officeart/2005/8/layout/hList7"/>
    <dgm:cxn modelId="{2511AD27-ADC7-4E19-99D5-F50B95731905}" type="presParOf" srcId="{88ED5CF1-E9CC-45C1-8BCF-3856B6F2379C}" destId="{30690175-472B-4B74-A7A8-3FD1420D3BCB}" srcOrd="0" destOrd="0" presId="urn:microsoft.com/office/officeart/2005/8/layout/hList7"/>
    <dgm:cxn modelId="{E4A77A11-6DD7-453E-B1F3-7ECCDEF6BCAF}" type="presParOf" srcId="{88ED5CF1-E9CC-45C1-8BCF-3856B6F2379C}" destId="{C2A7744E-4D04-414F-A8B5-62F3AF9EF4D9}" srcOrd="1" destOrd="0" presId="urn:microsoft.com/office/officeart/2005/8/layout/hList7"/>
    <dgm:cxn modelId="{AA46DE00-7F50-4493-B096-67B3B928048E}" type="presParOf" srcId="{88ED5CF1-E9CC-45C1-8BCF-3856B6F2379C}" destId="{34D3E4A7-0487-441D-BB2C-EEADEDA6BA11}" srcOrd="2" destOrd="0" presId="urn:microsoft.com/office/officeart/2005/8/layout/hList7"/>
    <dgm:cxn modelId="{12E1372F-2774-4C9B-8B48-86A869E6F7DB}" type="presParOf" srcId="{88ED5CF1-E9CC-45C1-8BCF-3856B6F2379C}" destId="{D699128C-BBD0-4A8C-9868-5C5B6274D3DE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1A19A8C-CBB1-4212-9F3C-8DC754426B54}" type="doc">
      <dgm:prSet loTypeId="urn:microsoft.com/office/officeart/2005/8/layout/hList7" loCatId="process" qsTypeId="urn:microsoft.com/office/officeart/2005/8/quickstyle/simple1" qsCatId="simple" csTypeId="urn:microsoft.com/office/officeart/2005/8/colors/accent1_1" csCatId="accent1" phldr="1"/>
      <dgm:spPr/>
    </dgm:pt>
    <dgm:pt modelId="{022A6A8B-D028-4EAC-AE1F-6C9CDE188C35}">
      <dgm:prSet phldrT="[Text]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n-US" dirty="0"/>
            <a:t>Reconnaissance</a:t>
          </a:r>
        </a:p>
      </dgm:t>
    </dgm:pt>
    <dgm:pt modelId="{60EF2595-2E9A-4E33-A706-9614FFE09717}" type="parTrans" cxnId="{2560914B-C25E-491B-A57D-833CDF25A45E}">
      <dgm:prSet/>
      <dgm:spPr/>
      <dgm:t>
        <a:bodyPr/>
        <a:lstStyle/>
        <a:p>
          <a:endParaRPr lang="en-US"/>
        </a:p>
      </dgm:t>
    </dgm:pt>
    <dgm:pt modelId="{495AAB9F-1B68-4861-B11C-8B143B6E12B1}" type="sibTrans" cxnId="{2560914B-C25E-491B-A57D-833CDF25A45E}">
      <dgm:prSet/>
      <dgm:spPr/>
      <dgm:t>
        <a:bodyPr/>
        <a:lstStyle/>
        <a:p>
          <a:endParaRPr lang="en-US"/>
        </a:p>
      </dgm:t>
    </dgm:pt>
    <dgm:pt modelId="{E302419A-3AAA-4BAF-A3CF-429085004E10}">
      <dgm:prSet phldrT="[Text]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n-US" dirty="0"/>
            <a:t>Exploitation</a:t>
          </a:r>
        </a:p>
      </dgm:t>
    </dgm:pt>
    <dgm:pt modelId="{8C75824F-61B6-43BC-9BFA-B978050F81B9}" type="parTrans" cxnId="{26B4DDDD-1C35-4F26-B45C-BFE6701B33FA}">
      <dgm:prSet/>
      <dgm:spPr/>
      <dgm:t>
        <a:bodyPr/>
        <a:lstStyle/>
        <a:p>
          <a:endParaRPr lang="en-US"/>
        </a:p>
      </dgm:t>
    </dgm:pt>
    <dgm:pt modelId="{26946EEA-C44B-4FE8-A441-2A11F8F4CF6C}" type="sibTrans" cxnId="{26B4DDDD-1C35-4F26-B45C-BFE6701B33FA}">
      <dgm:prSet/>
      <dgm:spPr/>
      <dgm:t>
        <a:bodyPr/>
        <a:lstStyle/>
        <a:p>
          <a:endParaRPr lang="en-US"/>
        </a:p>
      </dgm:t>
    </dgm:pt>
    <dgm:pt modelId="{6CB2DAFF-6869-4AB2-A983-9AEDA5BA120F}">
      <dgm:prSet phldrT="[Text]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n-US" dirty="0"/>
            <a:t>Delivery</a:t>
          </a:r>
        </a:p>
      </dgm:t>
    </dgm:pt>
    <dgm:pt modelId="{EF580D7E-6024-43E2-8F8A-29A4C355C095}" type="parTrans" cxnId="{E2F3901F-7C3C-42A0-8423-35041EF0079B}">
      <dgm:prSet/>
      <dgm:spPr/>
      <dgm:t>
        <a:bodyPr/>
        <a:lstStyle/>
        <a:p>
          <a:endParaRPr lang="en-US"/>
        </a:p>
      </dgm:t>
    </dgm:pt>
    <dgm:pt modelId="{999B1B98-ABE9-4A4C-A6E6-ED7202E04DAC}" type="sibTrans" cxnId="{E2F3901F-7C3C-42A0-8423-35041EF0079B}">
      <dgm:prSet/>
      <dgm:spPr/>
      <dgm:t>
        <a:bodyPr/>
        <a:lstStyle/>
        <a:p>
          <a:endParaRPr lang="en-US"/>
        </a:p>
      </dgm:t>
    </dgm:pt>
    <dgm:pt modelId="{E661AF1F-CFAD-4E40-887E-9A1659B179CD}">
      <dgm:prSet phldrT="[Text]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n-US" dirty="0"/>
            <a:t>Installation</a:t>
          </a:r>
        </a:p>
      </dgm:t>
    </dgm:pt>
    <dgm:pt modelId="{CA624D67-3A22-4687-B9E2-6558311BD24C}" type="parTrans" cxnId="{79E2D55D-FB09-4C77-A0F2-72FE9B09C7F0}">
      <dgm:prSet/>
      <dgm:spPr/>
      <dgm:t>
        <a:bodyPr/>
        <a:lstStyle/>
        <a:p>
          <a:endParaRPr lang="en-US"/>
        </a:p>
      </dgm:t>
    </dgm:pt>
    <dgm:pt modelId="{23D2C247-9F28-4692-BF42-F8B84062B2A4}" type="sibTrans" cxnId="{79E2D55D-FB09-4C77-A0F2-72FE9B09C7F0}">
      <dgm:prSet/>
      <dgm:spPr/>
      <dgm:t>
        <a:bodyPr/>
        <a:lstStyle/>
        <a:p>
          <a:endParaRPr lang="en-US"/>
        </a:p>
      </dgm:t>
    </dgm:pt>
    <dgm:pt modelId="{2F252913-2BA0-4938-8ABB-F0D35CB34B44}">
      <dgm:prSet phldrT="[Text]"/>
      <dgm:spPr>
        <a:solidFill>
          <a:schemeClr val="bg2">
            <a:lumMod val="90000"/>
          </a:schemeClr>
        </a:solidFill>
        <a:ln>
          <a:solidFill>
            <a:schemeClr val="tx2"/>
          </a:solidFill>
        </a:ln>
      </dgm:spPr>
      <dgm:t>
        <a:bodyPr/>
        <a:lstStyle/>
        <a:p>
          <a:r>
            <a:rPr lang="en-US" dirty="0"/>
            <a:t>Command and Control</a:t>
          </a:r>
        </a:p>
      </dgm:t>
    </dgm:pt>
    <dgm:pt modelId="{E0EC5DA9-6158-418B-B6BF-DFBBF0F5396F}" type="parTrans" cxnId="{CD6115C4-DED5-400F-94B9-E0148119A3CA}">
      <dgm:prSet/>
      <dgm:spPr/>
      <dgm:t>
        <a:bodyPr/>
        <a:lstStyle/>
        <a:p>
          <a:endParaRPr lang="en-US"/>
        </a:p>
      </dgm:t>
    </dgm:pt>
    <dgm:pt modelId="{1D47FFD6-D142-4CEB-820F-FD73E14F9D01}" type="sibTrans" cxnId="{CD6115C4-DED5-400F-94B9-E0148119A3CA}">
      <dgm:prSet/>
      <dgm:spPr/>
      <dgm:t>
        <a:bodyPr/>
        <a:lstStyle/>
        <a:p>
          <a:endParaRPr lang="en-US"/>
        </a:p>
      </dgm:t>
    </dgm:pt>
    <dgm:pt modelId="{E80DD3C0-0FFF-4036-B734-DC337FEECED7}">
      <dgm:prSet phldrT="[Text]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n-US" dirty="0"/>
            <a:t>Research, ID/selection of targets</a:t>
          </a:r>
        </a:p>
      </dgm:t>
    </dgm:pt>
    <dgm:pt modelId="{729A9C8F-2E17-4D4B-B8C8-82868A5EFDF7}" type="parTrans" cxnId="{C7DE5146-4CB6-4DCC-81ED-BCDAE8D05111}">
      <dgm:prSet/>
      <dgm:spPr/>
      <dgm:t>
        <a:bodyPr/>
        <a:lstStyle/>
        <a:p>
          <a:endParaRPr lang="en-US"/>
        </a:p>
      </dgm:t>
    </dgm:pt>
    <dgm:pt modelId="{7FF2404E-FBED-44CE-98C7-23C7F8412304}" type="sibTrans" cxnId="{C7DE5146-4CB6-4DCC-81ED-BCDAE8D05111}">
      <dgm:prSet/>
      <dgm:spPr/>
      <dgm:t>
        <a:bodyPr/>
        <a:lstStyle/>
        <a:p>
          <a:endParaRPr lang="en-US"/>
        </a:p>
      </dgm:t>
    </dgm:pt>
    <dgm:pt modelId="{080D5B38-354C-40AD-B499-86084B4359C0}">
      <dgm:prSet phldrT="[Text]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n-US" dirty="0"/>
            <a:t>Weaponization</a:t>
          </a:r>
        </a:p>
      </dgm:t>
    </dgm:pt>
    <dgm:pt modelId="{9EFF678F-624E-4BDC-A8B2-3209174BF131}" type="parTrans" cxnId="{0D4FC2E6-74BF-46CE-A446-222DEFCD04DD}">
      <dgm:prSet/>
      <dgm:spPr/>
      <dgm:t>
        <a:bodyPr/>
        <a:lstStyle/>
        <a:p>
          <a:endParaRPr lang="en-US"/>
        </a:p>
      </dgm:t>
    </dgm:pt>
    <dgm:pt modelId="{336C5FC8-28E8-464A-BB0A-FA28EB20CD77}" type="sibTrans" cxnId="{0D4FC2E6-74BF-46CE-A446-222DEFCD04DD}">
      <dgm:prSet/>
      <dgm:spPr/>
      <dgm:t>
        <a:bodyPr/>
        <a:lstStyle/>
        <a:p>
          <a:endParaRPr lang="en-US"/>
        </a:p>
      </dgm:t>
    </dgm:pt>
    <dgm:pt modelId="{BC98BE8F-B266-4AC2-858B-E03A50238D12}">
      <dgm:prSet phldrT="[Text]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n-US" dirty="0"/>
            <a:t>Email addresses</a:t>
          </a:r>
        </a:p>
      </dgm:t>
    </dgm:pt>
    <dgm:pt modelId="{4668DD1C-26B8-42AA-9CB6-40D71D1B7066}" type="parTrans" cxnId="{1DF8FDE9-A73D-47EA-9577-CE45AC80A2A6}">
      <dgm:prSet/>
      <dgm:spPr/>
      <dgm:t>
        <a:bodyPr/>
        <a:lstStyle/>
        <a:p>
          <a:endParaRPr lang="en-US"/>
        </a:p>
      </dgm:t>
    </dgm:pt>
    <dgm:pt modelId="{9FB18843-CD76-4694-8C5C-0C0E9ACD0992}" type="sibTrans" cxnId="{1DF8FDE9-A73D-47EA-9577-CE45AC80A2A6}">
      <dgm:prSet/>
      <dgm:spPr/>
      <dgm:t>
        <a:bodyPr/>
        <a:lstStyle/>
        <a:p>
          <a:endParaRPr lang="en-US"/>
        </a:p>
      </dgm:t>
    </dgm:pt>
    <dgm:pt modelId="{DAF4903C-6C35-4C23-B417-8A77FB14D894}">
      <dgm:prSet phldrT="[Text]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n-US" dirty="0"/>
            <a:t>Social relationships</a:t>
          </a:r>
        </a:p>
      </dgm:t>
    </dgm:pt>
    <dgm:pt modelId="{7E365D65-024C-4754-8CEC-90D019F6A8BD}" type="parTrans" cxnId="{1AD543DF-5E5C-44A1-88F2-CC09E90AA2F8}">
      <dgm:prSet/>
      <dgm:spPr/>
      <dgm:t>
        <a:bodyPr/>
        <a:lstStyle/>
        <a:p>
          <a:endParaRPr lang="en-US"/>
        </a:p>
      </dgm:t>
    </dgm:pt>
    <dgm:pt modelId="{50293AB1-4931-41B4-9DB5-08CAB845A34D}" type="sibTrans" cxnId="{1AD543DF-5E5C-44A1-88F2-CC09E90AA2F8}">
      <dgm:prSet/>
      <dgm:spPr/>
      <dgm:t>
        <a:bodyPr/>
        <a:lstStyle/>
        <a:p>
          <a:endParaRPr lang="en-US"/>
        </a:p>
      </dgm:t>
    </dgm:pt>
    <dgm:pt modelId="{773C08D0-00E5-43CA-BF60-A0ECF99B05C4}">
      <dgm:prSet phldrT="[Text]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n-US" dirty="0"/>
            <a:t>Target technology &amp; topology</a:t>
          </a:r>
        </a:p>
      </dgm:t>
    </dgm:pt>
    <dgm:pt modelId="{FA9D7627-35A4-4CDC-9AB7-3E273A09A0F0}" type="parTrans" cxnId="{E17DE556-B4D2-44AE-83E7-7914DFA28638}">
      <dgm:prSet/>
      <dgm:spPr/>
      <dgm:t>
        <a:bodyPr/>
        <a:lstStyle/>
        <a:p>
          <a:endParaRPr lang="en-US"/>
        </a:p>
      </dgm:t>
    </dgm:pt>
    <dgm:pt modelId="{1BCD4DBF-2557-4723-962B-6468F7990A8C}" type="sibTrans" cxnId="{E17DE556-B4D2-44AE-83E7-7914DFA28638}">
      <dgm:prSet/>
      <dgm:spPr/>
      <dgm:t>
        <a:bodyPr/>
        <a:lstStyle/>
        <a:p>
          <a:endParaRPr lang="en-US"/>
        </a:p>
      </dgm:t>
    </dgm:pt>
    <dgm:pt modelId="{860EB9D4-C0C8-4083-9BD0-A86C1CE786C0}">
      <dgm:prSet phldrT="[Text]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n-US" dirty="0"/>
            <a:t>Combining an exploit with a payload to establish/maintain access by attacker </a:t>
          </a:r>
        </a:p>
      </dgm:t>
    </dgm:pt>
    <dgm:pt modelId="{7C0C6D2C-8128-4551-87BF-63DD7BFD2602}" type="parTrans" cxnId="{C5CBB8AC-4D6B-41C3-9640-6B2D1B07D83C}">
      <dgm:prSet/>
      <dgm:spPr/>
      <dgm:t>
        <a:bodyPr/>
        <a:lstStyle/>
        <a:p>
          <a:endParaRPr lang="en-US"/>
        </a:p>
      </dgm:t>
    </dgm:pt>
    <dgm:pt modelId="{74C5D2D5-79E2-42BB-9F95-BB2907D44905}" type="sibTrans" cxnId="{C5CBB8AC-4D6B-41C3-9640-6B2D1B07D83C}">
      <dgm:prSet/>
      <dgm:spPr/>
      <dgm:t>
        <a:bodyPr/>
        <a:lstStyle/>
        <a:p>
          <a:endParaRPr lang="en-US"/>
        </a:p>
      </dgm:t>
    </dgm:pt>
    <dgm:pt modelId="{AA94E6C0-D8A5-46D2-9D08-21689F412EA7}">
      <dgm:prSet phldrT="[Text]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n-US" dirty="0"/>
            <a:t>Transmission of weapon to target environment</a:t>
          </a:r>
        </a:p>
      </dgm:t>
    </dgm:pt>
    <dgm:pt modelId="{C76EA9E9-9D89-4C54-B5A8-240BFFEA9C00}" type="parTrans" cxnId="{6F7F34E5-A301-4762-8A5F-65B3EFC8A90A}">
      <dgm:prSet/>
      <dgm:spPr/>
      <dgm:t>
        <a:bodyPr/>
        <a:lstStyle/>
        <a:p>
          <a:endParaRPr lang="en-US"/>
        </a:p>
      </dgm:t>
    </dgm:pt>
    <dgm:pt modelId="{2F16FD4F-96F5-4203-ADE1-887ACBB990DD}" type="sibTrans" cxnId="{6F7F34E5-A301-4762-8A5F-65B3EFC8A90A}">
      <dgm:prSet/>
      <dgm:spPr/>
      <dgm:t>
        <a:bodyPr/>
        <a:lstStyle/>
        <a:p>
          <a:endParaRPr lang="en-US"/>
        </a:p>
      </dgm:t>
    </dgm:pt>
    <dgm:pt modelId="{70B48E3C-1D4F-4576-9702-616B83364681}">
      <dgm:prSet phldrT="[Text]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n-US" dirty="0"/>
            <a:t>Exploit is triggered on target</a:t>
          </a:r>
        </a:p>
      </dgm:t>
    </dgm:pt>
    <dgm:pt modelId="{E5BDFAE5-24EB-49E7-A9F7-B1884465386F}" type="parTrans" cxnId="{F91E2E3C-4884-4267-A5AE-EE7F6B21090C}">
      <dgm:prSet/>
      <dgm:spPr/>
      <dgm:t>
        <a:bodyPr/>
        <a:lstStyle/>
        <a:p>
          <a:endParaRPr lang="en-US"/>
        </a:p>
      </dgm:t>
    </dgm:pt>
    <dgm:pt modelId="{13C33B4C-B635-4076-865A-8E8CC4901F74}" type="sibTrans" cxnId="{F91E2E3C-4884-4267-A5AE-EE7F6B21090C}">
      <dgm:prSet/>
      <dgm:spPr/>
      <dgm:t>
        <a:bodyPr/>
        <a:lstStyle/>
        <a:p>
          <a:endParaRPr lang="en-US"/>
        </a:p>
      </dgm:t>
    </dgm:pt>
    <dgm:pt modelId="{47F41127-1D7F-48FF-928D-AAF30A2F728C}">
      <dgm:prSet phldrT="[Text]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n-US" dirty="0"/>
            <a:t>Payload is executed</a:t>
          </a:r>
        </a:p>
      </dgm:t>
    </dgm:pt>
    <dgm:pt modelId="{4B3C57FF-DA9E-48E1-BEB3-26BED980251C}" type="parTrans" cxnId="{63B94D3E-9AE8-4BBC-A1F4-7209C3F81F01}">
      <dgm:prSet/>
      <dgm:spPr/>
      <dgm:t>
        <a:bodyPr/>
        <a:lstStyle/>
        <a:p>
          <a:endParaRPr lang="en-US"/>
        </a:p>
      </dgm:t>
    </dgm:pt>
    <dgm:pt modelId="{AC76E77F-D647-42A5-BC86-7D2A2488E42F}" type="sibTrans" cxnId="{63B94D3E-9AE8-4BBC-A1F4-7209C3F81F01}">
      <dgm:prSet/>
      <dgm:spPr/>
      <dgm:t>
        <a:bodyPr/>
        <a:lstStyle/>
        <a:p>
          <a:endParaRPr lang="en-US"/>
        </a:p>
      </dgm:t>
    </dgm:pt>
    <dgm:pt modelId="{6F6881D4-E7EA-490E-B059-019F56C78503}">
      <dgm:prSet phldrT="[Text]"/>
      <dgm:spPr>
        <a:solidFill>
          <a:schemeClr val="bg2">
            <a:lumMod val="90000"/>
          </a:schemeClr>
        </a:solidFill>
        <a:ln>
          <a:solidFill>
            <a:schemeClr val="tx2"/>
          </a:solidFill>
        </a:ln>
      </dgm:spPr>
      <dgm:t>
        <a:bodyPr/>
        <a:lstStyle/>
        <a:p>
          <a:r>
            <a:rPr lang="en-US" dirty="0"/>
            <a:t>Communication and control is established between attacker and target</a:t>
          </a:r>
        </a:p>
      </dgm:t>
    </dgm:pt>
    <dgm:pt modelId="{44DCB1A0-5828-45C8-9B76-647B8B154BB1}" type="parTrans" cxnId="{790FC356-35CE-469E-96E2-81797E94788B}">
      <dgm:prSet/>
      <dgm:spPr/>
      <dgm:t>
        <a:bodyPr/>
        <a:lstStyle/>
        <a:p>
          <a:endParaRPr lang="en-US"/>
        </a:p>
      </dgm:t>
    </dgm:pt>
    <dgm:pt modelId="{D4AA9E7C-4B85-41B3-8E51-A126812FAD9C}" type="sibTrans" cxnId="{790FC356-35CE-469E-96E2-81797E94788B}">
      <dgm:prSet/>
      <dgm:spPr/>
      <dgm:t>
        <a:bodyPr/>
        <a:lstStyle/>
        <a:p>
          <a:endParaRPr lang="en-US"/>
        </a:p>
      </dgm:t>
    </dgm:pt>
    <dgm:pt modelId="{75768A96-6AB2-4166-AB45-83C2EED67237}" type="pres">
      <dgm:prSet presAssocID="{61A19A8C-CBB1-4212-9F3C-8DC754426B54}" presName="Name0" presStyleCnt="0">
        <dgm:presLayoutVars>
          <dgm:dir/>
          <dgm:resizeHandles val="exact"/>
        </dgm:presLayoutVars>
      </dgm:prSet>
      <dgm:spPr/>
    </dgm:pt>
    <dgm:pt modelId="{3F903F9A-8F8B-49CF-BDEE-7CFA1B2090B4}" type="pres">
      <dgm:prSet presAssocID="{61A19A8C-CBB1-4212-9F3C-8DC754426B54}" presName="fgShape" presStyleLbl="fgShp" presStyleIdx="0" presStyleCnt="1" custScaleX="105966" custLinFactNeighborX="1543" custLinFactNeighborY="21764"/>
      <dgm:spPr>
        <a:prstGeom prst="rightArrow">
          <a:avLst/>
        </a:prstGeom>
        <a:solidFill>
          <a:srgbClr val="FF0000"/>
        </a:solidFill>
      </dgm:spPr>
    </dgm:pt>
    <dgm:pt modelId="{CE24182F-500D-4293-87DC-E83E2055C8C9}" type="pres">
      <dgm:prSet presAssocID="{61A19A8C-CBB1-4212-9F3C-8DC754426B54}" presName="linComp" presStyleCnt="0"/>
      <dgm:spPr/>
    </dgm:pt>
    <dgm:pt modelId="{01E45763-CAF2-4D9C-B109-5E081B29ABE1}" type="pres">
      <dgm:prSet presAssocID="{022A6A8B-D028-4EAC-AE1F-6C9CDE188C35}" presName="compNode" presStyleCnt="0"/>
      <dgm:spPr/>
    </dgm:pt>
    <dgm:pt modelId="{279CCF26-493E-4C3B-9661-3F6B7680D418}" type="pres">
      <dgm:prSet presAssocID="{022A6A8B-D028-4EAC-AE1F-6C9CDE188C35}" presName="bkgdShape" presStyleLbl="node1" presStyleIdx="0" presStyleCnt="6"/>
      <dgm:spPr/>
    </dgm:pt>
    <dgm:pt modelId="{510A2148-2E04-47FE-9DE2-4AF24A2FFFF3}" type="pres">
      <dgm:prSet presAssocID="{022A6A8B-D028-4EAC-AE1F-6C9CDE188C35}" presName="nodeTx" presStyleLbl="node1" presStyleIdx="0" presStyleCnt="6">
        <dgm:presLayoutVars>
          <dgm:bulletEnabled val="1"/>
        </dgm:presLayoutVars>
      </dgm:prSet>
      <dgm:spPr/>
    </dgm:pt>
    <dgm:pt modelId="{E706BB55-69D6-4882-A854-039C0C711715}" type="pres">
      <dgm:prSet presAssocID="{022A6A8B-D028-4EAC-AE1F-6C9CDE188C35}" presName="invisiNode" presStyleLbl="node1" presStyleIdx="0" presStyleCnt="6"/>
      <dgm:spPr/>
    </dgm:pt>
    <dgm:pt modelId="{E5C7BF21-8022-404B-81C9-38D233C80482}" type="pres">
      <dgm:prSet presAssocID="{022A6A8B-D028-4EAC-AE1F-6C9CDE188C35}" presName="imagNode" presStyleLbl="fgImgPlace1" presStyleIdx="0" presStyleCnt="6"/>
      <dgm:spPr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13862" t="19079" r="11668" b="20263"/>
          </a:stretch>
        </a:blipFill>
      </dgm:spPr>
    </dgm:pt>
    <dgm:pt modelId="{1ACE0A11-9FC4-4706-B36E-3B82CFCDF9C1}" type="pres">
      <dgm:prSet presAssocID="{495AAB9F-1B68-4861-B11C-8B143B6E12B1}" presName="sibTrans" presStyleLbl="sibTrans2D1" presStyleIdx="0" presStyleCnt="0"/>
      <dgm:spPr/>
    </dgm:pt>
    <dgm:pt modelId="{27A7352F-E617-4423-9CA9-52D3718E658B}" type="pres">
      <dgm:prSet presAssocID="{080D5B38-354C-40AD-B499-86084B4359C0}" presName="compNode" presStyleCnt="0"/>
      <dgm:spPr/>
    </dgm:pt>
    <dgm:pt modelId="{56DE7713-015A-4B50-A00A-91BF2A523EB8}" type="pres">
      <dgm:prSet presAssocID="{080D5B38-354C-40AD-B499-86084B4359C0}" presName="bkgdShape" presStyleLbl="node1" presStyleIdx="1" presStyleCnt="6"/>
      <dgm:spPr/>
    </dgm:pt>
    <dgm:pt modelId="{8B5603F0-A379-46EC-BFB1-71BDD24131F1}" type="pres">
      <dgm:prSet presAssocID="{080D5B38-354C-40AD-B499-86084B4359C0}" presName="nodeTx" presStyleLbl="node1" presStyleIdx="1" presStyleCnt="6">
        <dgm:presLayoutVars>
          <dgm:bulletEnabled val="1"/>
        </dgm:presLayoutVars>
      </dgm:prSet>
      <dgm:spPr/>
    </dgm:pt>
    <dgm:pt modelId="{1746B8FD-E8C9-41A4-9453-ADC8BA6AF316}" type="pres">
      <dgm:prSet presAssocID="{080D5B38-354C-40AD-B499-86084B4359C0}" presName="invisiNode" presStyleLbl="node1" presStyleIdx="1" presStyleCnt="6"/>
      <dgm:spPr/>
    </dgm:pt>
    <dgm:pt modelId="{0C5F7DF5-581B-457D-97DD-3B49897DBF45}" type="pres">
      <dgm:prSet presAssocID="{080D5B38-354C-40AD-B499-86084B4359C0}" presName="imagNode" presStyleLbl="fgImgPlace1" presStyleIdx="1" presStyleCnt="6"/>
      <dgm:spPr>
        <a:blipFill dpi="0"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10670" t="22424" r="12318" b="21218"/>
          </a:stretch>
        </a:blipFill>
      </dgm:spPr>
    </dgm:pt>
    <dgm:pt modelId="{5096A49E-4481-464B-9898-D99C7449DEBF}" type="pres">
      <dgm:prSet presAssocID="{336C5FC8-28E8-464A-BB0A-FA28EB20CD77}" presName="sibTrans" presStyleLbl="sibTrans2D1" presStyleIdx="0" presStyleCnt="0"/>
      <dgm:spPr/>
    </dgm:pt>
    <dgm:pt modelId="{8057EE80-D629-44CB-9E1B-A50364B45BCF}" type="pres">
      <dgm:prSet presAssocID="{6CB2DAFF-6869-4AB2-A983-9AEDA5BA120F}" presName="compNode" presStyleCnt="0"/>
      <dgm:spPr/>
    </dgm:pt>
    <dgm:pt modelId="{F412ED49-DD5B-4973-9A85-7C6297F0452E}" type="pres">
      <dgm:prSet presAssocID="{6CB2DAFF-6869-4AB2-A983-9AEDA5BA120F}" presName="bkgdShape" presStyleLbl="node1" presStyleIdx="2" presStyleCnt="6"/>
      <dgm:spPr/>
    </dgm:pt>
    <dgm:pt modelId="{526C8BF9-051F-46C1-B803-A9B240F0AABC}" type="pres">
      <dgm:prSet presAssocID="{6CB2DAFF-6869-4AB2-A983-9AEDA5BA120F}" presName="nodeTx" presStyleLbl="node1" presStyleIdx="2" presStyleCnt="6">
        <dgm:presLayoutVars>
          <dgm:bulletEnabled val="1"/>
        </dgm:presLayoutVars>
      </dgm:prSet>
      <dgm:spPr/>
    </dgm:pt>
    <dgm:pt modelId="{8491CA5C-A56B-4E96-A154-B90A385DC8DF}" type="pres">
      <dgm:prSet presAssocID="{6CB2DAFF-6869-4AB2-A983-9AEDA5BA120F}" presName="invisiNode" presStyleLbl="node1" presStyleIdx="2" presStyleCnt="6"/>
      <dgm:spPr/>
    </dgm:pt>
    <dgm:pt modelId="{EA62D641-540F-4B61-9FE5-81316C951DD0}" type="pres">
      <dgm:prSet presAssocID="{6CB2DAFF-6869-4AB2-A983-9AEDA5BA120F}" presName="imagNode" presStyleLbl="fgImgPlace1" presStyleIdx="2" presStyleCnt="6"/>
      <dgm:spPr>
        <a:blipFill dpi="0"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7007" t="30942" r="8520" b="30246"/>
          </a:stretch>
        </a:blipFill>
      </dgm:spPr>
    </dgm:pt>
    <dgm:pt modelId="{A014B96B-98D6-4806-B718-4526D2F67E32}" type="pres">
      <dgm:prSet presAssocID="{999B1B98-ABE9-4A4C-A6E6-ED7202E04DAC}" presName="sibTrans" presStyleLbl="sibTrans2D1" presStyleIdx="0" presStyleCnt="0"/>
      <dgm:spPr/>
    </dgm:pt>
    <dgm:pt modelId="{BA9DD7E6-918A-432D-B943-1F00640AB4DD}" type="pres">
      <dgm:prSet presAssocID="{E302419A-3AAA-4BAF-A3CF-429085004E10}" presName="compNode" presStyleCnt="0"/>
      <dgm:spPr/>
    </dgm:pt>
    <dgm:pt modelId="{17908321-0A59-4DF4-88FB-4345941E0001}" type="pres">
      <dgm:prSet presAssocID="{E302419A-3AAA-4BAF-A3CF-429085004E10}" presName="bkgdShape" presStyleLbl="node1" presStyleIdx="3" presStyleCnt="6"/>
      <dgm:spPr/>
    </dgm:pt>
    <dgm:pt modelId="{13CDFA93-1218-4C1E-AF72-DF90B0F6B8D3}" type="pres">
      <dgm:prSet presAssocID="{E302419A-3AAA-4BAF-A3CF-429085004E10}" presName="nodeTx" presStyleLbl="node1" presStyleIdx="3" presStyleCnt="6">
        <dgm:presLayoutVars>
          <dgm:bulletEnabled val="1"/>
        </dgm:presLayoutVars>
      </dgm:prSet>
      <dgm:spPr/>
    </dgm:pt>
    <dgm:pt modelId="{F0AF2FC0-DFF2-4E88-88D8-C45F234DFB7D}" type="pres">
      <dgm:prSet presAssocID="{E302419A-3AAA-4BAF-A3CF-429085004E10}" presName="invisiNode" presStyleLbl="node1" presStyleIdx="3" presStyleCnt="6"/>
      <dgm:spPr/>
    </dgm:pt>
    <dgm:pt modelId="{409AFEC2-FA37-4D9C-AEA9-0D27AE1F8DEF}" type="pres">
      <dgm:prSet presAssocID="{E302419A-3AAA-4BAF-A3CF-429085004E10}" presName="imagNode" presStyleLbl="fgImgPlace1" presStyleIdx="3" presStyleCnt="6"/>
      <dgm:spPr>
        <a:blipFill dpi="0" rotWithShape="1"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24140" t="19055" r="16951" b="10451"/>
          </a:stretch>
        </a:blipFill>
      </dgm:spPr>
    </dgm:pt>
    <dgm:pt modelId="{C895CD7E-38E3-48AA-BB9D-540F88E66698}" type="pres">
      <dgm:prSet presAssocID="{26946EEA-C44B-4FE8-A441-2A11F8F4CF6C}" presName="sibTrans" presStyleLbl="sibTrans2D1" presStyleIdx="0" presStyleCnt="0"/>
      <dgm:spPr/>
    </dgm:pt>
    <dgm:pt modelId="{E18648DE-0618-4E33-9578-3166ABB620D9}" type="pres">
      <dgm:prSet presAssocID="{E661AF1F-CFAD-4E40-887E-9A1659B179CD}" presName="compNode" presStyleCnt="0"/>
      <dgm:spPr/>
    </dgm:pt>
    <dgm:pt modelId="{B8798036-3A10-40C7-98A2-7209F23DC029}" type="pres">
      <dgm:prSet presAssocID="{E661AF1F-CFAD-4E40-887E-9A1659B179CD}" presName="bkgdShape" presStyleLbl="node1" presStyleIdx="4" presStyleCnt="6"/>
      <dgm:spPr/>
    </dgm:pt>
    <dgm:pt modelId="{4F029E70-D7EE-4040-9696-F189CA1B6F06}" type="pres">
      <dgm:prSet presAssocID="{E661AF1F-CFAD-4E40-887E-9A1659B179CD}" presName="nodeTx" presStyleLbl="node1" presStyleIdx="4" presStyleCnt="6">
        <dgm:presLayoutVars>
          <dgm:bulletEnabled val="1"/>
        </dgm:presLayoutVars>
      </dgm:prSet>
      <dgm:spPr/>
    </dgm:pt>
    <dgm:pt modelId="{9221C9D2-CC3C-4184-A9A8-BE391499A7D5}" type="pres">
      <dgm:prSet presAssocID="{E661AF1F-CFAD-4E40-887E-9A1659B179CD}" presName="invisiNode" presStyleLbl="node1" presStyleIdx="4" presStyleCnt="6"/>
      <dgm:spPr/>
    </dgm:pt>
    <dgm:pt modelId="{5A9E9F56-3489-4886-9D2A-E610FA053A6E}" type="pres">
      <dgm:prSet presAssocID="{E661AF1F-CFAD-4E40-887E-9A1659B179CD}" presName="imagNode" presStyleLbl="fgImgPlace1" presStyleIdx="4" presStyleCnt="6"/>
      <dgm:spPr>
        <a:blipFill dpi="0" rotWithShape="1"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28723" t="18507" r="23158" b="25040"/>
          </a:stretch>
        </a:blipFill>
      </dgm:spPr>
    </dgm:pt>
    <dgm:pt modelId="{8188F069-37EE-4E73-B168-3C8D9FE92204}" type="pres">
      <dgm:prSet presAssocID="{23D2C247-9F28-4692-BF42-F8B84062B2A4}" presName="sibTrans" presStyleLbl="sibTrans2D1" presStyleIdx="0" presStyleCnt="0"/>
      <dgm:spPr/>
    </dgm:pt>
    <dgm:pt modelId="{88ED5CF1-E9CC-45C1-8BCF-3856B6F2379C}" type="pres">
      <dgm:prSet presAssocID="{2F252913-2BA0-4938-8ABB-F0D35CB34B44}" presName="compNode" presStyleCnt="0"/>
      <dgm:spPr/>
    </dgm:pt>
    <dgm:pt modelId="{30690175-472B-4B74-A7A8-3FD1420D3BCB}" type="pres">
      <dgm:prSet presAssocID="{2F252913-2BA0-4938-8ABB-F0D35CB34B44}" presName="bkgdShape" presStyleLbl="node1" presStyleIdx="5" presStyleCnt="6"/>
      <dgm:spPr/>
    </dgm:pt>
    <dgm:pt modelId="{C2A7744E-4D04-414F-A8B5-62F3AF9EF4D9}" type="pres">
      <dgm:prSet presAssocID="{2F252913-2BA0-4938-8ABB-F0D35CB34B44}" presName="nodeTx" presStyleLbl="node1" presStyleIdx="5" presStyleCnt="6">
        <dgm:presLayoutVars>
          <dgm:bulletEnabled val="1"/>
        </dgm:presLayoutVars>
      </dgm:prSet>
      <dgm:spPr/>
    </dgm:pt>
    <dgm:pt modelId="{34D3E4A7-0487-441D-BB2C-EEADEDA6BA11}" type="pres">
      <dgm:prSet presAssocID="{2F252913-2BA0-4938-8ABB-F0D35CB34B44}" presName="invisiNode" presStyleLbl="node1" presStyleIdx="5" presStyleCnt="6"/>
      <dgm:spPr/>
    </dgm:pt>
    <dgm:pt modelId="{D699128C-BBD0-4A8C-9868-5C5B6274D3DE}" type="pres">
      <dgm:prSet presAssocID="{2F252913-2BA0-4938-8ABB-F0D35CB34B44}" presName="imagNode" presStyleLbl="fgImgPlace1" presStyleIdx="5" presStyleCnt="6"/>
      <dgm:spPr>
        <a:blipFill dpi="0" rotWithShape="1"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4875" t="34841" r="5468" b="35038"/>
          </a:stretch>
        </a:blipFill>
      </dgm:spPr>
    </dgm:pt>
  </dgm:ptLst>
  <dgm:cxnLst>
    <dgm:cxn modelId="{334AE6BF-1FC1-4F0B-AD0B-9FD6F10CD878}" type="presOf" srcId="{022A6A8B-D028-4EAC-AE1F-6C9CDE188C35}" destId="{279CCF26-493E-4C3B-9661-3F6B7680D418}" srcOrd="0" destOrd="0" presId="urn:microsoft.com/office/officeart/2005/8/layout/hList7"/>
    <dgm:cxn modelId="{0A737147-1198-4AEA-B1F2-30BBD5259F47}" type="presOf" srcId="{BC98BE8F-B266-4AC2-858B-E03A50238D12}" destId="{279CCF26-493E-4C3B-9661-3F6B7680D418}" srcOrd="0" destOrd="2" presId="urn:microsoft.com/office/officeart/2005/8/layout/hList7"/>
    <dgm:cxn modelId="{0D4FC2E6-74BF-46CE-A446-222DEFCD04DD}" srcId="{61A19A8C-CBB1-4212-9F3C-8DC754426B54}" destId="{080D5B38-354C-40AD-B499-86084B4359C0}" srcOrd="1" destOrd="0" parTransId="{9EFF678F-624E-4BDC-A8B2-3209174BF131}" sibTransId="{336C5FC8-28E8-464A-BB0A-FA28EB20CD77}"/>
    <dgm:cxn modelId="{79E2D55D-FB09-4C77-A0F2-72FE9B09C7F0}" srcId="{61A19A8C-CBB1-4212-9F3C-8DC754426B54}" destId="{E661AF1F-CFAD-4E40-887E-9A1659B179CD}" srcOrd="4" destOrd="0" parTransId="{CA624D67-3A22-4687-B9E2-6558311BD24C}" sibTransId="{23D2C247-9F28-4692-BF42-F8B84062B2A4}"/>
    <dgm:cxn modelId="{D15DE49B-2233-4A4F-8356-D3977104E3EB}" type="presOf" srcId="{AA94E6C0-D8A5-46D2-9D08-21689F412EA7}" destId="{F412ED49-DD5B-4973-9A85-7C6297F0452E}" srcOrd="0" destOrd="1" presId="urn:microsoft.com/office/officeart/2005/8/layout/hList7"/>
    <dgm:cxn modelId="{85266BD0-312D-4949-9ED3-E02B69D59C82}" type="presOf" srcId="{022A6A8B-D028-4EAC-AE1F-6C9CDE188C35}" destId="{510A2148-2E04-47FE-9DE2-4AF24A2FFFF3}" srcOrd="1" destOrd="0" presId="urn:microsoft.com/office/officeart/2005/8/layout/hList7"/>
    <dgm:cxn modelId="{47FA7B0F-8C5B-4BA3-B18C-D19B126BC791}" type="presOf" srcId="{61A19A8C-CBB1-4212-9F3C-8DC754426B54}" destId="{75768A96-6AB2-4166-AB45-83C2EED67237}" srcOrd="0" destOrd="0" presId="urn:microsoft.com/office/officeart/2005/8/layout/hList7"/>
    <dgm:cxn modelId="{C7DE5146-4CB6-4DCC-81ED-BCDAE8D05111}" srcId="{022A6A8B-D028-4EAC-AE1F-6C9CDE188C35}" destId="{E80DD3C0-0FFF-4036-B734-DC337FEECED7}" srcOrd="0" destOrd="0" parTransId="{729A9C8F-2E17-4D4B-B8C8-82868A5EFDF7}" sibTransId="{7FF2404E-FBED-44CE-98C7-23C7F8412304}"/>
    <dgm:cxn modelId="{F22EFE41-D039-4E4F-B02F-50F9A54EC1D9}" type="presOf" srcId="{6CB2DAFF-6869-4AB2-A983-9AEDA5BA120F}" destId="{F412ED49-DD5B-4973-9A85-7C6297F0452E}" srcOrd="0" destOrd="0" presId="urn:microsoft.com/office/officeart/2005/8/layout/hList7"/>
    <dgm:cxn modelId="{A1F02483-62F8-4613-9226-B70579A52BC1}" type="presOf" srcId="{080D5B38-354C-40AD-B499-86084B4359C0}" destId="{8B5603F0-A379-46EC-BFB1-71BDD24131F1}" srcOrd="1" destOrd="0" presId="urn:microsoft.com/office/officeart/2005/8/layout/hList7"/>
    <dgm:cxn modelId="{FC7EF0E4-AB5D-42E6-B02D-B74485DABAD7}" type="presOf" srcId="{BC98BE8F-B266-4AC2-858B-E03A50238D12}" destId="{510A2148-2E04-47FE-9DE2-4AF24A2FFFF3}" srcOrd="1" destOrd="2" presId="urn:microsoft.com/office/officeart/2005/8/layout/hList7"/>
    <dgm:cxn modelId="{403B0808-AA81-4288-BCD0-2B7132FEE730}" type="presOf" srcId="{26946EEA-C44B-4FE8-A441-2A11F8F4CF6C}" destId="{C895CD7E-38E3-48AA-BB9D-540F88E66698}" srcOrd="0" destOrd="0" presId="urn:microsoft.com/office/officeart/2005/8/layout/hList7"/>
    <dgm:cxn modelId="{3B520C9E-4596-49C8-889C-DD208D4CB0A9}" type="presOf" srcId="{860EB9D4-C0C8-4083-9BD0-A86C1CE786C0}" destId="{56DE7713-015A-4B50-A00A-91BF2A523EB8}" srcOrd="0" destOrd="1" presId="urn:microsoft.com/office/officeart/2005/8/layout/hList7"/>
    <dgm:cxn modelId="{3021003D-A2C0-4D46-8688-5B9C56AC3BDE}" type="presOf" srcId="{47F41127-1D7F-48FF-928D-AAF30A2F728C}" destId="{4F029E70-D7EE-4040-9696-F189CA1B6F06}" srcOrd="1" destOrd="1" presId="urn:microsoft.com/office/officeart/2005/8/layout/hList7"/>
    <dgm:cxn modelId="{325874A3-E143-4150-9587-F5DB6322D924}" type="presOf" srcId="{E80DD3C0-0FFF-4036-B734-DC337FEECED7}" destId="{510A2148-2E04-47FE-9DE2-4AF24A2FFFF3}" srcOrd="1" destOrd="1" presId="urn:microsoft.com/office/officeart/2005/8/layout/hList7"/>
    <dgm:cxn modelId="{790FC356-35CE-469E-96E2-81797E94788B}" srcId="{2F252913-2BA0-4938-8ABB-F0D35CB34B44}" destId="{6F6881D4-E7EA-490E-B059-019F56C78503}" srcOrd="0" destOrd="0" parTransId="{44DCB1A0-5828-45C8-9B76-647B8B154BB1}" sibTransId="{D4AA9E7C-4B85-41B3-8E51-A126812FAD9C}"/>
    <dgm:cxn modelId="{CCAA1E0E-7EE6-4FD4-B619-F671256CF599}" type="presOf" srcId="{E302419A-3AAA-4BAF-A3CF-429085004E10}" destId="{13CDFA93-1218-4C1E-AF72-DF90B0F6B8D3}" srcOrd="1" destOrd="0" presId="urn:microsoft.com/office/officeart/2005/8/layout/hList7"/>
    <dgm:cxn modelId="{63B94D3E-9AE8-4BBC-A1F4-7209C3F81F01}" srcId="{E661AF1F-CFAD-4E40-887E-9A1659B179CD}" destId="{47F41127-1D7F-48FF-928D-AAF30A2F728C}" srcOrd="0" destOrd="0" parTransId="{4B3C57FF-DA9E-48E1-BEB3-26BED980251C}" sibTransId="{AC76E77F-D647-42A5-BC86-7D2A2488E42F}"/>
    <dgm:cxn modelId="{B297D308-EE74-42F1-8834-F7B73BA7C877}" type="presOf" srcId="{773C08D0-00E5-43CA-BF60-A0ECF99B05C4}" destId="{279CCF26-493E-4C3B-9661-3F6B7680D418}" srcOrd="0" destOrd="4" presId="urn:microsoft.com/office/officeart/2005/8/layout/hList7"/>
    <dgm:cxn modelId="{2560914B-C25E-491B-A57D-833CDF25A45E}" srcId="{61A19A8C-CBB1-4212-9F3C-8DC754426B54}" destId="{022A6A8B-D028-4EAC-AE1F-6C9CDE188C35}" srcOrd="0" destOrd="0" parTransId="{60EF2595-2E9A-4E33-A706-9614FFE09717}" sibTransId="{495AAB9F-1B68-4861-B11C-8B143B6E12B1}"/>
    <dgm:cxn modelId="{1359585E-F237-4782-AC43-C45F62A4BE6B}" type="presOf" srcId="{999B1B98-ABE9-4A4C-A6E6-ED7202E04DAC}" destId="{A014B96B-98D6-4806-B718-4526D2F67E32}" srcOrd="0" destOrd="0" presId="urn:microsoft.com/office/officeart/2005/8/layout/hList7"/>
    <dgm:cxn modelId="{C5CBB8AC-4D6B-41C3-9640-6B2D1B07D83C}" srcId="{080D5B38-354C-40AD-B499-86084B4359C0}" destId="{860EB9D4-C0C8-4083-9BD0-A86C1CE786C0}" srcOrd="0" destOrd="0" parTransId="{7C0C6D2C-8128-4551-87BF-63DD7BFD2602}" sibTransId="{74C5D2D5-79E2-42BB-9F95-BB2907D44905}"/>
    <dgm:cxn modelId="{CD6115C4-DED5-400F-94B9-E0148119A3CA}" srcId="{61A19A8C-CBB1-4212-9F3C-8DC754426B54}" destId="{2F252913-2BA0-4938-8ABB-F0D35CB34B44}" srcOrd="5" destOrd="0" parTransId="{E0EC5DA9-6158-418B-B6BF-DFBBF0F5396F}" sibTransId="{1D47FFD6-D142-4CEB-820F-FD73E14F9D01}"/>
    <dgm:cxn modelId="{4640A70C-CCC5-48E4-B5D2-D7C50D7BC2F1}" type="presOf" srcId="{6CB2DAFF-6869-4AB2-A983-9AEDA5BA120F}" destId="{526C8BF9-051F-46C1-B803-A9B240F0AABC}" srcOrd="1" destOrd="0" presId="urn:microsoft.com/office/officeart/2005/8/layout/hList7"/>
    <dgm:cxn modelId="{F91E2E3C-4884-4267-A5AE-EE7F6B21090C}" srcId="{E302419A-3AAA-4BAF-A3CF-429085004E10}" destId="{70B48E3C-1D4F-4576-9702-616B83364681}" srcOrd="0" destOrd="0" parTransId="{E5BDFAE5-24EB-49E7-A9F7-B1884465386F}" sibTransId="{13C33B4C-B635-4076-865A-8E8CC4901F74}"/>
    <dgm:cxn modelId="{1AD543DF-5E5C-44A1-88F2-CC09E90AA2F8}" srcId="{E80DD3C0-0FFF-4036-B734-DC337FEECED7}" destId="{DAF4903C-6C35-4C23-B417-8A77FB14D894}" srcOrd="1" destOrd="0" parTransId="{7E365D65-024C-4754-8CEC-90D019F6A8BD}" sibTransId="{50293AB1-4931-41B4-9DB5-08CAB845A34D}"/>
    <dgm:cxn modelId="{E54B1DAD-3BB4-4997-B126-D0867B202D27}" type="presOf" srcId="{DAF4903C-6C35-4C23-B417-8A77FB14D894}" destId="{510A2148-2E04-47FE-9DE2-4AF24A2FFFF3}" srcOrd="1" destOrd="3" presId="urn:microsoft.com/office/officeart/2005/8/layout/hList7"/>
    <dgm:cxn modelId="{0BAEF454-22E5-4855-A9BA-DBB92CE01553}" type="presOf" srcId="{336C5FC8-28E8-464A-BB0A-FA28EB20CD77}" destId="{5096A49E-4481-464B-9898-D99C7449DEBF}" srcOrd="0" destOrd="0" presId="urn:microsoft.com/office/officeart/2005/8/layout/hList7"/>
    <dgm:cxn modelId="{F830B9B9-10F4-4F5B-8C27-82A790063055}" type="presOf" srcId="{860EB9D4-C0C8-4083-9BD0-A86C1CE786C0}" destId="{8B5603F0-A379-46EC-BFB1-71BDD24131F1}" srcOrd="1" destOrd="1" presId="urn:microsoft.com/office/officeart/2005/8/layout/hList7"/>
    <dgm:cxn modelId="{19986CE2-BC71-4EFD-A026-F87F5DFB8787}" type="presOf" srcId="{773C08D0-00E5-43CA-BF60-A0ECF99B05C4}" destId="{510A2148-2E04-47FE-9DE2-4AF24A2FFFF3}" srcOrd="1" destOrd="4" presId="urn:microsoft.com/office/officeart/2005/8/layout/hList7"/>
    <dgm:cxn modelId="{31F42A33-CEA9-4E33-849C-4148BD0750BB}" type="presOf" srcId="{70B48E3C-1D4F-4576-9702-616B83364681}" destId="{17908321-0A59-4DF4-88FB-4345941E0001}" srcOrd="0" destOrd="1" presId="urn:microsoft.com/office/officeart/2005/8/layout/hList7"/>
    <dgm:cxn modelId="{F1B07510-900B-4345-9D3A-8FBE2E7D97F8}" type="presOf" srcId="{2F252913-2BA0-4938-8ABB-F0D35CB34B44}" destId="{C2A7744E-4D04-414F-A8B5-62F3AF9EF4D9}" srcOrd="1" destOrd="0" presId="urn:microsoft.com/office/officeart/2005/8/layout/hList7"/>
    <dgm:cxn modelId="{19CEAED8-3B62-46EF-A569-1DF9CA8AC1BD}" type="presOf" srcId="{23D2C247-9F28-4692-BF42-F8B84062B2A4}" destId="{8188F069-37EE-4E73-B168-3C8D9FE92204}" srcOrd="0" destOrd="0" presId="urn:microsoft.com/office/officeart/2005/8/layout/hList7"/>
    <dgm:cxn modelId="{0074800B-B574-4C2F-8DA8-C587817DD04A}" type="presOf" srcId="{2F252913-2BA0-4938-8ABB-F0D35CB34B44}" destId="{30690175-472B-4B74-A7A8-3FD1420D3BCB}" srcOrd="0" destOrd="0" presId="urn:microsoft.com/office/officeart/2005/8/layout/hList7"/>
    <dgm:cxn modelId="{76BEB342-7DE3-47FF-B237-881A7FAB6BEB}" type="presOf" srcId="{70B48E3C-1D4F-4576-9702-616B83364681}" destId="{13CDFA93-1218-4C1E-AF72-DF90B0F6B8D3}" srcOrd="1" destOrd="1" presId="urn:microsoft.com/office/officeart/2005/8/layout/hList7"/>
    <dgm:cxn modelId="{1FBD8565-032C-4C55-A3D4-BC47BF8FDF17}" type="presOf" srcId="{6F6881D4-E7EA-490E-B059-019F56C78503}" destId="{30690175-472B-4B74-A7A8-3FD1420D3BCB}" srcOrd="0" destOrd="1" presId="urn:microsoft.com/office/officeart/2005/8/layout/hList7"/>
    <dgm:cxn modelId="{17B28CC7-3968-46BC-9FDD-CD961179B72F}" type="presOf" srcId="{080D5B38-354C-40AD-B499-86084B4359C0}" destId="{56DE7713-015A-4B50-A00A-91BF2A523EB8}" srcOrd="0" destOrd="0" presId="urn:microsoft.com/office/officeart/2005/8/layout/hList7"/>
    <dgm:cxn modelId="{AFF677A7-B287-42CB-B3C6-58733A6E48CF}" type="presOf" srcId="{DAF4903C-6C35-4C23-B417-8A77FB14D894}" destId="{279CCF26-493E-4C3B-9661-3F6B7680D418}" srcOrd="0" destOrd="3" presId="urn:microsoft.com/office/officeart/2005/8/layout/hList7"/>
    <dgm:cxn modelId="{9A4DE6BE-5C5E-4BE9-B6F9-2B6D2179AF40}" type="presOf" srcId="{E80DD3C0-0FFF-4036-B734-DC337FEECED7}" destId="{279CCF26-493E-4C3B-9661-3F6B7680D418}" srcOrd="0" destOrd="1" presId="urn:microsoft.com/office/officeart/2005/8/layout/hList7"/>
    <dgm:cxn modelId="{860DA905-3A06-438B-91E1-619E3DF7A7B5}" type="presOf" srcId="{AA94E6C0-D8A5-46D2-9D08-21689F412EA7}" destId="{526C8BF9-051F-46C1-B803-A9B240F0AABC}" srcOrd="1" destOrd="1" presId="urn:microsoft.com/office/officeart/2005/8/layout/hList7"/>
    <dgm:cxn modelId="{E2F3901F-7C3C-42A0-8423-35041EF0079B}" srcId="{61A19A8C-CBB1-4212-9F3C-8DC754426B54}" destId="{6CB2DAFF-6869-4AB2-A983-9AEDA5BA120F}" srcOrd="2" destOrd="0" parTransId="{EF580D7E-6024-43E2-8F8A-29A4C355C095}" sibTransId="{999B1B98-ABE9-4A4C-A6E6-ED7202E04DAC}"/>
    <dgm:cxn modelId="{183BFE43-3682-4B99-B158-BA0FD236B5E1}" type="presOf" srcId="{E661AF1F-CFAD-4E40-887E-9A1659B179CD}" destId="{B8798036-3A10-40C7-98A2-7209F23DC029}" srcOrd="0" destOrd="0" presId="urn:microsoft.com/office/officeart/2005/8/layout/hList7"/>
    <dgm:cxn modelId="{6D8568AD-FC6C-4DEF-81F1-B95E955F05FE}" type="presOf" srcId="{E661AF1F-CFAD-4E40-887E-9A1659B179CD}" destId="{4F029E70-D7EE-4040-9696-F189CA1B6F06}" srcOrd="1" destOrd="0" presId="urn:microsoft.com/office/officeart/2005/8/layout/hList7"/>
    <dgm:cxn modelId="{406BD568-FB80-452F-86EB-A3E17B06E291}" type="presOf" srcId="{495AAB9F-1B68-4861-B11C-8B143B6E12B1}" destId="{1ACE0A11-9FC4-4706-B36E-3B82CFCDF9C1}" srcOrd="0" destOrd="0" presId="urn:microsoft.com/office/officeart/2005/8/layout/hList7"/>
    <dgm:cxn modelId="{C529B05F-7AE0-4F6D-8609-20B9130F1169}" type="presOf" srcId="{47F41127-1D7F-48FF-928D-AAF30A2F728C}" destId="{B8798036-3A10-40C7-98A2-7209F23DC029}" srcOrd="0" destOrd="1" presId="urn:microsoft.com/office/officeart/2005/8/layout/hList7"/>
    <dgm:cxn modelId="{26B4DDDD-1C35-4F26-B45C-BFE6701B33FA}" srcId="{61A19A8C-CBB1-4212-9F3C-8DC754426B54}" destId="{E302419A-3AAA-4BAF-A3CF-429085004E10}" srcOrd="3" destOrd="0" parTransId="{8C75824F-61B6-43BC-9BFA-B978050F81B9}" sibTransId="{26946EEA-C44B-4FE8-A441-2A11F8F4CF6C}"/>
    <dgm:cxn modelId="{6E5D1016-F90C-4FF0-91C8-16D43B7A82C3}" type="presOf" srcId="{E302419A-3AAA-4BAF-A3CF-429085004E10}" destId="{17908321-0A59-4DF4-88FB-4345941E0001}" srcOrd="0" destOrd="0" presId="urn:microsoft.com/office/officeart/2005/8/layout/hList7"/>
    <dgm:cxn modelId="{6F7F34E5-A301-4762-8A5F-65B3EFC8A90A}" srcId="{6CB2DAFF-6869-4AB2-A983-9AEDA5BA120F}" destId="{AA94E6C0-D8A5-46D2-9D08-21689F412EA7}" srcOrd="0" destOrd="0" parTransId="{C76EA9E9-9D89-4C54-B5A8-240BFFEA9C00}" sibTransId="{2F16FD4F-96F5-4203-ADE1-887ACBB990DD}"/>
    <dgm:cxn modelId="{1DF8FDE9-A73D-47EA-9577-CE45AC80A2A6}" srcId="{E80DD3C0-0FFF-4036-B734-DC337FEECED7}" destId="{BC98BE8F-B266-4AC2-858B-E03A50238D12}" srcOrd="0" destOrd="0" parTransId="{4668DD1C-26B8-42AA-9CB6-40D71D1B7066}" sibTransId="{9FB18843-CD76-4694-8C5C-0C0E9ACD0992}"/>
    <dgm:cxn modelId="{E17DE556-B4D2-44AE-83E7-7914DFA28638}" srcId="{E80DD3C0-0FFF-4036-B734-DC337FEECED7}" destId="{773C08D0-00E5-43CA-BF60-A0ECF99B05C4}" srcOrd="2" destOrd="0" parTransId="{FA9D7627-35A4-4CDC-9AB7-3E273A09A0F0}" sibTransId="{1BCD4DBF-2557-4723-962B-6468F7990A8C}"/>
    <dgm:cxn modelId="{E364C621-8301-4E2E-99AB-CDB6876761F7}" type="presOf" srcId="{6F6881D4-E7EA-490E-B059-019F56C78503}" destId="{C2A7744E-4D04-414F-A8B5-62F3AF9EF4D9}" srcOrd="1" destOrd="1" presId="urn:microsoft.com/office/officeart/2005/8/layout/hList7"/>
    <dgm:cxn modelId="{5C4A2DEA-3AB9-4823-9EE9-3C5C0AF7DC65}" type="presParOf" srcId="{75768A96-6AB2-4166-AB45-83C2EED67237}" destId="{3F903F9A-8F8B-49CF-BDEE-7CFA1B2090B4}" srcOrd="0" destOrd="0" presId="urn:microsoft.com/office/officeart/2005/8/layout/hList7"/>
    <dgm:cxn modelId="{38E5759C-735C-4F1C-BB88-55E9F6A7ED37}" type="presParOf" srcId="{75768A96-6AB2-4166-AB45-83C2EED67237}" destId="{CE24182F-500D-4293-87DC-E83E2055C8C9}" srcOrd="1" destOrd="0" presId="urn:microsoft.com/office/officeart/2005/8/layout/hList7"/>
    <dgm:cxn modelId="{848E5620-4FBD-4ED9-BA4F-F431A08389BD}" type="presParOf" srcId="{CE24182F-500D-4293-87DC-E83E2055C8C9}" destId="{01E45763-CAF2-4D9C-B109-5E081B29ABE1}" srcOrd="0" destOrd="0" presId="urn:microsoft.com/office/officeart/2005/8/layout/hList7"/>
    <dgm:cxn modelId="{EEB82BC9-E991-4F9B-AE80-0593E1493E8E}" type="presParOf" srcId="{01E45763-CAF2-4D9C-B109-5E081B29ABE1}" destId="{279CCF26-493E-4C3B-9661-3F6B7680D418}" srcOrd="0" destOrd="0" presId="urn:microsoft.com/office/officeart/2005/8/layout/hList7"/>
    <dgm:cxn modelId="{BD9AB410-4B46-4BC0-B20A-F5A03FFFD598}" type="presParOf" srcId="{01E45763-CAF2-4D9C-B109-5E081B29ABE1}" destId="{510A2148-2E04-47FE-9DE2-4AF24A2FFFF3}" srcOrd="1" destOrd="0" presId="urn:microsoft.com/office/officeart/2005/8/layout/hList7"/>
    <dgm:cxn modelId="{4624A6DA-6B1D-4F57-9D72-95EAEA152F5D}" type="presParOf" srcId="{01E45763-CAF2-4D9C-B109-5E081B29ABE1}" destId="{E706BB55-69D6-4882-A854-039C0C711715}" srcOrd="2" destOrd="0" presId="urn:microsoft.com/office/officeart/2005/8/layout/hList7"/>
    <dgm:cxn modelId="{7136F073-29E3-44E1-94E6-7A3DC029A26E}" type="presParOf" srcId="{01E45763-CAF2-4D9C-B109-5E081B29ABE1}" destId="{E5C7BF21-8022-404B-81C9-38D233C80482}" srcOrd="3" destOrd="0" presId="urn:microsoft.com/office/officeart/2005/8/layout/hList7"/>
    <dgm:cxn modelId="{08FA117D-BBDF-4DDF-BD35-C2CF7422BF64}" type="presParOf" srcId="{CE24182F-500D-4293-87DC-E83E2055C8C9}" destId="{1ACE0A11-9FC4-4706-B36E-3B82CFCDF9C1}" srcOrd="1" destOrd="0" presId="urn:microsoft.com/office/officeart/2005/8/layout/hList7"/>
    <dgm:cxn modelId="{3CD91FB5-9E5A-451D-A073-634364010E6E}" type="presParOf" srcId="{CE24182F-500D-4293-87DC-E83E2055C8C9}" destId="{27A7352F-E617-4423-9CA9-52D3718E658B}" srcOrd="2" destOrd="0" presId="urn:microsoft.com/office/officeart/2005/8/layout/hList7"/>
    <dgm:cxn modelId="{5D0C2AE8-AA94-47D0-BE02-318B967B2E20}" type="presParOf" srcId="{27A7352F-E617-4423-9CA9-52D3718E658B}" destId="{56DE7713-015A-4B50-A00A-91BF2A523EB8}" srcOrd="0" destOrd="0" presId="urn:microsoft.com/office/officeart/2005/8/layout/hList7"/>
    <dgm:cxn modelId="{69A98558-9316-48C5-81DF-3E9910860C5C}" type="presParOf" srcId="{27A7352F-E617-4423-9CA9-52D3718E658B}" destId="{8B5603F0-A379-46EC-BFB1-71BDD24131F1}" srcOrd="1" destOrd="0" presId="urn:microsoft.com/office/officeart/2005/8/layout/hList7"/>
    <dgm:cxn modelId="{9FF618A0-62D7-4A8C-912A-6B9EE78B1756}" type="presParOf" srcId="{27A7352F-E617-4423-9CA9-52D3718E658B}" destId="{1746B8FD-E8C9-41A4-9453-ADC8BA6AF316}" srcOrd="2" destOrd="0" presId="urn:microsoft.com/office/officeart/2005/8/layout/hList7"/>
    <dgm:cxn modelId="{938037DA-D4F8-44E3-B6C0-2242896118E3}" type="presParOf" srcId="{27A7352F-E617-4423-9CA9-52D3718E658B}" destId="{0C5F7DF5-581B-457D-97DD-3B49897DBF45}" srcOrd="3" destOrd="0" presId="urn:microsoft.com/office/officeart/2005/8/layout/hList7"/>
    <dgm:cxn modelId="{4F8E0175-1069-4555-8580-A20201F94334}" type="presParOf" srcId="{CE24182F-500D-4293-87DC-E83E2055C8C9}" destId="{5096A49E-4481-464B-9898-D99C7449DEBF}" srcOrd="3" destOrd="0" presId="urn:microsoft.com/office/officeart/2005/8/layout/hList7"/>
    <dgm:cxn modelId="{063F0FD0-FB43-4309-990D-24E2C1A301A2}" type="presParOf" srcId="{CE24182F-500D-4293-87DC-E83E2055C8C9}" destId="{8057EE80-D629-44CB-9E1B-A50364B45BCF}" srcOrd="4" destOrd="0" presId="urn:microsoft.com/office/officeart/2005/8/layout/hList7"/>
    <dgm:cxn modelId="{45235A3E-D5F0-4DDF-AC52-BB4ADCE6CF5F}" type="presParOf" srcId="{8057EE80-D629-44CB-9E1B-A50364B45BCF}" destId="{F412ED49-DD5B-4973-9A85-7C6297F0452E}" srcOrd="0" destOrd="0" presId="urn:microsoft.com/office/officeart/2005/8/layout/hList7"/>
    <dgm:cxn modelId="{8BDB3C5F-EEB6-4E94-BBF1-04F21370F7A3}" type="presParOf" srcId="{8057EE80-D629-44CB-9E1B-A50364B45BCF}" destId="{526C8BF9-051F-46C1-B803-A9B240F0AABC}" srcOrd="1" destOrd="0" presId="urn:microsoft.com/office/officeart/2005/8/layout/hList7"/>
    <dgm:cxn modelId="{9EF02D50-C395-49B3-8F92-26546472325F}" type="presParOf" srcId="{8057EE80-D629-44CB-9E1B-A50364B45BCF}" destId="{8491CA5C-A56B-4E96-A154-B90A385DC8DF}" srcOrd="2" destOrd="0" presId="urn:microsoft.com/office/officeart/2005/8/layout/hList7"/>
    <dgm:cxn modelId="{84F051A2-7001-4869-B3EE-D387653E276B}" type="presParOf" srcId="{8057EE80-D629-44CB-9E1B-A50364B45BCF}" destId="{EA62D641-540F-4B61-9FE5-81316C951DD0}" srcOrd="3" destOrd="0" presId="urn:microsoft.com/office/officeart/2005/8/layout/hList7"/>
    <dgm:cxn modelId="{390ACCE0-6F45-42A9-8676-F0EA01A27599}" type="presParOf" srcId="{CE24182F-500D-4293-87DC-E83E2055C8C9}" destId="{A014B96B-98D6-4806-B718-4526D2F67E32}" srcOrd="5" destOrd="0" presId="urn:microsoft.com/office/officeart/2005/8/layout/hList7"/>
    <dgm:cxn modelId="{AF48D55D-075F-4E2E-8C73-C7DB6017A4F0}" type="presParOf" srcId="{CE24182F-500D-4293-87DC-E83E2055C8C9}" destId="{BA9DD7E6-918A-432D-B943-1F00640AB4DD}" srcOrd="6" destOrd="0" presId="urn:microsoft.com/office/officeart/2005/8/layout/hList7"/>
    <dgm:cxn modelId="{9ECE631A-102D-4E3F-ACEB-D3ADB45114B9}" type="presParOf" srcId="{BA9DD7E6-918A-432D-B943-1F00640AB4DD}" destId="{17908321-0A59-4DF4-88FB-4345941E0001}" srcOrd="0" destOrd="0" presId="urn:microsoft.com/office/officeart/2005/8/layout/hList7"/>
    <dgm:cxn modelId="{FB8059DA-D8AD-4E36-A05B-AE988622E56F}" type="presParOf" srcId="{BA9DD7E6-918A-432D-B943-1F00640AB4DD}" destId="{13CDFA93-1218-4C1E-AF72-DF90B0F6B8D3}" srcOrd="1" destOrd="0" presId="urn:microsoft.com/office/officeart/2005/8/layout/hList7"/>
    <dgm:cxn modelId="{A7BF395C-AA20-4A4D-B7D9-4DE16F5895A7}" type="presParOf" srcId="{BA9DD7E6-918A-432D-B943-1F00640AB4DD}" destId="{F0AF2FC0-DFF2-4E88-88D8-C45F234DFB7D}" srcOrd="2" destOrd="0" presId="urn:microsoft.com/office/officeart/2005/8/layout/hList7"/>
    <dgm:cxn modelId="{375024B0-B0BC-4E59-9E61-687884C2B7B7}" type="presParOf" srcId="{BA9DD7E6-918A-432D-B943-1F00640AB4DD}" destId="{409AFEC2-FA37-4D9C-AEA9-0D27AE1F8DEF}" srcOrd="3" destOrd="0" presId="urn:microsoft.com/office/officeart/2005/8/layout/hList7"/>
    <dgm:cxn modelId="{734EAF3B-0BAE-4FFB-A43B-D3483518560E}" type="presParOf" srcId="{CE24182F-500D-4293-87DC-E83E2055C8C9}" destId="{C895CD7E-38E3-48AA-BB9D-540F88E66698}" srcOrd="7" destOrd="0" presId="urn:microsoft.com/office/officeart/2005/8/layout/hList7"/>
    <dgm:cxn modelId="{C49A1B04-6D1F-4B81-9728-AFD3AFA0EBA4}" type="presParOf" srcId="{CE24182F-500D-4293-87DC-E83E2055C8C9}" destId="{E18648DE-0618-4E33-9578-3166ABB620D9}" srcOrd="8" destOrd="0" presId="urn:microsoft.com/office/officeart/2005/8/layout/hList7"/>
    <dgm:cxn modelId="{7991006B-A1C3-4968-89A9-CA6C957298BF}" type="presParOf" srcId="{E18648DE-0618-4E33-9578-3166ABB620D9}" destId="{B8798036-3A10-40C7-98A2-7209F23DC029}" srcOrd="0" destOrd="0" presId="urn:microsoft.com/office/officeart/2005/8/layout/hList7"/>
    <dgm:cxn modelId="{40793E3B-5F35-4D46-8639-8C429411E1C1}" type="presParOf" srcId="{E18648DE-0618-4E33-9578-3166ABB620D9}" destId="{4F029E70-D7EE-4040-9696-F189CA1B6F06}" srcOrd="1" destOrd="0" presId="urn:microsoft.com/office/officeart/2005/8/layout/hList7"/>
    <dgm:cxn modelId="{8CAA98CA-C782-44EF-AACF-0C47E7089614}" type="presParOf" srcId="{E18648DE-0618-4E33-9578-3166ABB620D9}" destId="{9221C9D2-CC3C-4184-A9A8-BE391499A7D5}" srcOrd="2" destOrd="0" presId="urn:microsoft.com/office/officeart/2005/8/layout/hList7"/>
    <dgm:cxn modelId="{3ED1F4FD-CD9D-4FB5-9925-8145C61F1CB5}" type="presParOf" srcId="{E18648DE-0618-4E33-9578-3166ABB620D9}" destId="{5A9E9F56-3489-4886-9D2A-E610FA053A6E}" srcOrd="3" destOrd="0" presId="urn:microsoft.com/office/officeart/2005/8/layout/hList7"/>
    <dgm:cxn modelId="{FD666C1E-BE96-4024-8091-7E5D72A5FA17}" type="presParOf" srcId="{CE24182F-500D-4293-87DC-E83E2055C8C9}" destId="{8188F069-37EE-4E73-B168-3C8D9FE92204}" srcOrd="9" destOrd="0" presId="urn:microsoft.com/office/officeart/2005/8/layout/hList7"/>
    <dgm:cxn modelId="{60C9BCCB-EEEA-4247-93E3-EAACB65876D1}" type="presParOf" srcId="{CE24182F-500D-4293-87DC-E83E2055C8C9}" destId="{88ED5CF1-E9CC-45C1-8BCF-3856B6F2379C}" srcOrd="10" destOrd="0" presId="urn:microsoft.com/office/officeart/2005/8/layout/hList7"/>
    <dgm:cxn modelId="{E6F7435B-1C86-4C55-966B-DE23B0C5C90B}" type="presParOf" srcId="{88ED5CF1-E9CC-45C1-8BCF-3856B6F2379C}" destId="{30690175-472B-4B74-A7A8-3FD1420D3BCB}" srcOrd="0" destOrd="0" presId="urn:microsoft.com/office/officeart/2005/8/layout/hList7"/>
    <dgm:cxn modelId="{E2B8F295-8E79-4508-98AE-3CBE562565E1}" type="presParOf" srcId="{88ED5CF1-E9CC-45C1-8BCF-3856B6F2379C}" destId="{C2A7744E-4D04-414F-A8B5-62F3AF9EF4D9}" srcOrd="1" destOrd="0" presId="urn:microsoft.com/office/officeart/2005/8/layout/hList7"/>
    <dgm:cxn modelId="{3B3C60DF-63FF-4EED-907D-44B51C81334F}" type="presParOf" srcId="{88ED5CF1-E9CC-45C1-8BCF-3856B6F2379C}" destId="{34D3E4A7-0487-441D-BB2C-EEADEDA6BA11}" srcOrd="2" destOrd="0" presId="urn:microsoft.com/office/officeart/2005/8/layout/hList7"/>
    <dgm:cxn modelId="{022221CB-A6E6-453D-B285-CCDAFC06A136}" type="presParOf" srcId="{88ED5CF1-E9CC-45C1-8BCF-3856B6F2379C}" destId="{D699128C-BBD0-4A8C-9868-5C5B6274D3DE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20F362E-2B5A-4A65-B629-658B96557534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364F577-AB65-4B09-969F-59416FDC0B4A}">
      <dgm:prSet phldrT="[Text]" custT="1"/>
      <dgm:spPr>
        <a:solidFill>
          <a:srgbClr val="0070C0"/>
        </a:solidFill>
      </dgm:spPr>
      <dgm:t>
        <a:bodyPr/>
        <a:lstStyle/>
        <a:p>
          <a:r>
            <a:rPr lang="en-US" sz="1200" b="1" dirty="0"/>
            <a:t>Recon</a:t>
          </a:r>
        </a:p>
      </dgm:t>
    </dgm:pt>
    <dgm:pt modelId="{072179D0-8A62-4271-BCA3-0A2D4319FBB5}" type="parTrans" cxnId="{6B72312F-87F8-4FA0-B518-4C9B0097B4FF}">
      <dgm:prSet/>
      <dgm:spPr/>
      <dgm:t>
        <a:bodyPr/>
        <a:lstStyle/>
        <a:p>
          <a:endParaRPr lang="en-US"/>
        </a:p>
      </dgm:t>
    </dgm:pt>
    <dgm:pt modelId="{3E98B544-0982-4085-91ED-C596729BFD05}" type="sibTrans" cxnId="{6B72312F-87F8-4FA0-B518-4C9B0097B4FF}">
      <dgm:prSet/>
      <dgm:spPr/>
      <dgm:t>
        <a:bodyPr/>
        <a:lstStyle/>
        <a:p>
          <a:endParaRPr lang="en-US" dirty="0"/>
        </a:p>
      </dgm:t>
    </dgm:pt>
    <dgm:pt modelId="{38C962A7-4364-4FAB-BC86-A0638ED05F3A}">
      <dgm:prSet phldrT="[Text]" custT="1"/>
      <dgm:spPr>
        <a:solidFill>
          <a:srgbClr val="0070C0"/>
        </a:solidFill>
      </dgm:spPr>
      <dgm:t>
        <a:bodyPr/>
        <a:lstStyle/>
        <a:p>
          <a:r>
            <a:rPr lang="en-US" sz="1200" b="1" dirty="0"/>
            <a:t>Weaponization</a:t>
          </a:r>
        </a:p>
      </dgm:t>
    </dgm:pt>
    <dgm:pt modelId="{E0FAFEB4-AA02-4669-9B33-E103C65A98B5}" type="parTrans" cxnId="{E48228B2-FECB-4A29-BF8A-8B6648CA7720}">
      <dgm:prSet/>
      <dgm:spPr/>
      <dgm:t>
        <a:bodyPr/>
        <a:lstStyle/>
        <a:p>
          <a:endParaRPr lang="en-US"/>
        </a:p>
      </dgm:t>
    </dgm:pt>
    <dgm:pt modelId="{6234DC74-1EC7-4A22-B05E-ADBEF703877E}" type="sibTrans" cxnId="{E48228B2-FECB-4A29-BF8A-8B6648CA7720}">
      <dgm:prSet/>
      <dgm:spPr/>
      <dgm:t>
        <a:bodyPr/>
        <a:lstStyle/>
        <a:p>
          <a:endParaRPr lang="en-US" dirty="0"/>
        </a:p>
      </dgm:t>
    </dgm:pt>
    <dgm:pt modelId="{2DBEF9F5-D526-424B-B06E-F5FAA1CCB537}">
      <dgm:prSet phldrT="[Text]" custT="1"/>
      <dgm:spPr>
        <a:solidFill>
          <a:srgbClr val="0070C0"/>
        </a:solidFill>
      </dgm:spPr>
      <dgm:t>
        <a:bodyPr/>
        <a:lstStyle/>
        <a:p>
          <a:r>
            <a:rPr lang="en-US" sz="1200" b="1" dirty="0"/>
            <a:t>Delivery</a:t>
          </a:r>
        </a:p>
      </dgm:t>
    </dgm:pt>
    <dgm:pt modelId="{59571BF2-1D7D-41F5-9AF5-8D11A21BBAF7}" type="parTrans" cxnId="{EE3E48F9-EF84-4511-AEF3-FA3D767137C2}">
      <dgm:prSet/>
      <dgm:spPr/>
      <dgm:t>
        <a:bodyPr/>
        <a:lstStyle/>
        <a:p>
          <a:endParaRPr lang="en-US"/>
        </a:p>
      </dgm:t>
    </dgm:pt>
    <dgm:pt modelId="{299914C4-2821-4683-9DB0-481DD7EBB12D}" type="sibTrans" cxnId="{EE3E48F9-EF84-4511-AEF3-FA3D767137C2}">
      <dgm:prSet/>
      <dgm:spPr/>
      <dgm:t>
        <a:bodyPr/>
        <a:lstStyle/>
        <a:p>
          <a:endParaRPr lang="en-US" dirty="0"/>
        </a:p>
      </dgm:t>
    </dgm:pt>
    <dgm:pt modelId="{CB75DCC0-04E3-4DDB-AD10-121704E9D4C5}">
      <dgm:prSet phldrT="[Text]"/>
      <dgm:spPr/>
      <dgm:t>
        <a:bodyPr/>
        <a:lstStyle/>
        <a:p>
          <a:endParaRPr lang="en-US"/>
        </a:p>
      </dgm:t>
    </dgm:pt>
    <dgm:pt modelId="{4D8CE33C-CB47-49BF-84FE-44D6DE4604E0}" type="parTrans" cxnId="{51FB6C73-846A-4D30-AAC1-158890DBC47A}">
      <dgm:prSet/>
      <dgm:spPr/>
      <dgm:t>
        <a:bodyPr/>
        <a:lstStyle/>
        <a:p>
          <a:endParaRPr lang="en-US"/>
        </a:p>
      </dgm:t>
    </dgm:pt>
    <dgm:pt modelId="{3603EC73-FEB2-4EBC-AAE5-ACD1981462D2}" type="sibTrans" cxnId="{51FB6C73-846A-4D30-AAC1-158890DBC47A}">
      <dgm:prSet/>
      <dgm:spPr/>
      <dgm:t>
        <a:bodyPr/>
        <a:lstStyle/>
        <a:p>
          <a:endParaRPr lang="en-US"/>
        </a:p>
      </dgm:t>
    </dgm:pt>
    <dgm:pt modelId="{64A7A533-F5E1-4BCF-9199-D02A9775A53F}">
      <dgm:prSet phldrT="[Text]"/>
      <dgm:spPr/>
      <dgm:t>
        <a:bodyPr/>
        <a:lstStyle/>
        <a:p>
          <a:endParaRPr lang="en-US" dirty="0"/>
        </a:p>
      </dgm:t>
    </dgm:pt>
    <dgm:pt modelId="{1E56F419-874B-4A59-9610-1744DCC71365}" type="parTrans" cxnId="{61FCC384-8381-47CD-80BC-A0B31BDD2C2A}">
      <dgm:prSet/>
      <dgm:spPr/>
      <dgm:t>
        <a:bodyPr/>
        <a:lstStyle/>
        <a:p>
          <a:endParaRPr lang="en-US"/>
        </a:p>
      </dgm:t>
    </dgm:pt>
    <dgm:pt modelId="{BF28B15B-E5F9-4D5F-AD9F-0B586C154744}" type="sibTrans" cxnId="{61FCC384-8381-47CD-80BC-A0B31BDD2C2A}">
      <dgm:prSet/>
      <dgm:spPr/>
      <dgm:t>
        <a:bodyPr/>
        <a:lstStyle/>
        <a:p>
          <a:endParaRPr lang="en-US"/>
        </a:p>
      </dgm:t>
    </dgm:pt>
    <dgm:pt modelId="{B972945F-F5FF-4EB3-A288-7F5E421CFD96}">
      <dgm:prSet phldrT="[Text]" custT="1"/>
      <dgm:spPr>
        <a:solidFill>
          <a:srgbClr val="0070C0"/>
        </a:solidFill>
      </dgm:spPr>
      <dgm:t>
        <a:bodyPr/>
        <a:lstStyle/>
        <a:p>
          <a:r>
            <a:rPr lang="en-US" sz="1200" b="1" dirty="0"/>
            <a:t>Exploit</a:t>
          </a:r>
        </a:p>
      </dgm:t>
    </dgm:pt>
    <dgm:pt modelId="{ACAEF981-347C-43C1-93E3-9AA49407D4CE}" type="parTrans" cxnId="{9ABF8392-AB2F-414D-9CC3-E9A1AF945FBE}">
      <dgm:prSet/>
      <dgm:spPr/>
      <dgm:t>
        <a:bodyPr/>
        <a:lstStyle/>
        <a:p>
          <a:endParaRPr lang="en-US"/>
        </a:p>
      </dgm:t>
    </dgm:pt>
    <dgm:pt modelId="{FF785B4C-E373-4F19-85F3-92ECFD026741}" type="sibTrans" cxnId="{9ABF8392-AB2F-414D-9CC3-E9A1AF945FBE}">
      <dgm:prSet/>
      <dgm:spPr/>
      <dgm:t>
        <a:bodyPr/>
        <a:lstStyle/>
        <a:p>
          <a:endParaRPr lang="en-US" dirty="0"/>
        </a:p>
      </dgm:t>
    </dgm:pt>
    <dgm:pt modelId="{DDCC4A41-044B-437F-97D2-29A808D3C494}">
      <dgm:prSet phldrT="[Text]" custT="1"/>
      <dgm:spPr>
        <a:solidFill>
          <a:srgbClr val="0070C0"/>
        </a:solidFill>
      </dgm:spPr>
      <dgm:t>
        <a:bodyPr/>
        <a:lstStyle/>
        <a:p>
          <a:r>
            <a:rPr lang="en-US" sz="1200" b="1" dirty="0"/>
            <a:t>Install</a:t>
          </a:r>
        </a:p>
      </dgm:t>
    </dgm:pt>
    <dgm:pt modelId="{8CFA99FA-3C39-431C-95CB-BBB2F31836F8}" type="parTrans" cxnId="{280B9117-A226-4108-8064-D3439D680861}">
      <dgm:prSet/>
      <dgm:spPr/>
      <dgm:t>
        <a:bodyPr/>
        <a:lstStyle/>
        <a:p>
          <a:endParaRPr lang="en-US"/>
        </a:p>
      </dgm:t>
    </dgm:pt>
    <dgm:pt modelId="{6C28F40F-75C2-4C79-8FCB-5FD7A5685EDA}" type="sibTrans" cxnId="{280B9117-A226-4108-8064-D3439D680861}">
      <dgm:prSet/>
      <dgm:spPr/>
      <dgm:t>
        <a:bodyPr/>
        <a:lstStyle/>
        <a:p>
          <a:endParaRPr lang="en-US"/>
        </a:p>
      </dgm:t>
    </dgm:pt>
    <dgm:pt modelId="{1F4439CF-1718-4A8E-9E8B-7A8BBD76FBAE}">
      <dgm:prSet phldrT="[Text]" custScaleX="15717" custScaleY="43331" custLinFactY="-100000" custLinFactNeighborX="-3324" custLinFactNeighborY="-126448"/>
      <dgm:spPr/>
      <dgm:t>
        <a:bodyPr/>
        <a:lstStyle/>
        <a:p>
          <a:endParaRPr lang="en-US"/>
        </a:p>
      </dgm:t>
    </dgm:pt>
    <dgm:pt modelId="{EF70BC45-6C96-4759-A78A-0BD07A07106B}" type="parTrans" cxnId="{AC4FBACE-5CF1-47BA-A08A-D9AC14B9E0E7}">
      <dgm:prSet/>
      <dgm:spPr/>
      <dgm:t>
        <a:bodyPr/>
        <a:lstStyle/>
        <a:p>
          <a:endParaRPr lang="en-US"/>
        </a:p>
      </dgm:t>
    </dgm:pt>
    <dgm:pt modelId="{85D3EBEF-A5DD-413C-8658-C55060033895}" type="sibTrans" cxnId="{AC4FBACE-5CF1-47BA-A08A-D9AC14B9E0E7}">
      <dgm:prSet/>
      <dgm:spPr/>
      <dgm:t>
        <a:bodyPr/>
        <a:lstStyle/>
        <a:p>
          <a:endParaRPr lang="en-US"/>
        </a:p>
      </dgm:t>
    </dgm:pt>
    <dgm:pt modelId="{40B3E9B9-FC69-4498-A5B9-0F784D27BA5F}">
      <dgm:prSet custScaleX="24529" custScaleY="43331" custLinFactY="-4831" custLinFactNeighborX="-19265" custLinFactNeighborY="-100000"/>
      <dgm:spPr/>
      <dgm:t>
        <a:bodyPr/>
        <a:lstStyle/>
        <a:p>
          <a:endParaRPr lang="en-US" dirty="0"/>
        </a:p>
      </dgm:t>
    </dgm:pt>
    <dgm:pt modelId="{6211081A-6CC5-4C68-9880-58509B9ED884}" type="parTrans" cxnId="{103722E0-1F9B-44A2-BAA5-99C6B3E705E7}">
      <dgm:prSet/>
      <dgm:spPr/>
      <dgm:t>
        <a:bodyPr/>
        <a:lstStyle/>
        <a:p>
          <a:endParaRPr lang="en-US"/>
        </a:p>
      </dgm:t>
    </dgm:pt>
    <dgm:pt modelId="{041E6707-25AA-47E2-80DB-ED54FE9E3735}" type="sibTrans" cxnId="{103722E0-1F9B-44A2-BAA5-99C6B3E705E7}">
      <dgm:prSet custScaleX="52497" custScaleY="34558" custLinFactX="-300000" custLinFactY="-100000" custLinFactNeighborX="-366559" custLinFactNeighborY="-104064"/>
      <dgm:spPr/>
      <dgm:t>
        <a:bodyPr/>
        <a:lstStyle/>
        <a:p>
          <a:endParaRPr lang="en-US"/>
        </a:p>
      </dgm:t>
    </dgm:pt>
    <dgm:pt modelId="{C86941D2-A865-4094-B110-F5665E98C420}" type="pres">
      <dgm:prSet presAssocID="{520F362E-2B5A-4A65-B629-658B96557534}" presName="outerComposite" presStyleCnt="0">
        <dgm:presLayoutVars>
          <dgm:chMax val="5"/>
          <dgm:dir/>
          <dgm:resizeHandles val="exact"/>
        </dgm:presLayoutVars>
      </dgm:prSet>
      <dgm:spPr/>
    </dgm:pt>
    <dgm:pt modelId="{6EAEBC3E-8D7C-4B94-912F-1FE3AFDA7D3B}" type="pres">
      <dgm:prSet presAssocID="{520F362E-2B5A-4A65-B629-658B96557534}" presName="dummyMaxCanvas" presStyleCnt="0">
        <dgm:presLayoutVars/>
      </dgm:prSet>
      <dgm:spPr/>
    </dgm:pt>
    <dgm:pt modelId="{702884CA-101E-4117-AAB4-D4A45F5BA73A}" type="pres">
      <dgm:prSet presAssocID="{520F362E-2B5A-4A65-B629-658B96557534}" presName="FiveNodes_1" presStyleLbl="node1" presStyleIdx="0" presStyleCnt="5" custScaleX="10550" custScaleY="43331" custLinFactNeighborX="-44386" custLinFactNeighborY="5990">
        <dgm:presLayoutVars>
          <dgm:bulletEnabled val="1"/>
        </dgm:presLayoutVars>
      </dgm:prSet>
      <dgm:spPr/>
    </dgm:pt>
    <dgm:pt modelId="{362FF72D-44BC-4D7B-A022-DFE395C43B56}" type="pres">
      <dgm:prSet presAssocID="{520F362E-2B5A-4A65-B629-658B96557534}" presName="FiveNodes_2" presStyleLbl="node1" presStyleIdx="1" presStyleCnt="5" custScaleX="24899" custScaleY="43331" custLinFactNeighborX="-34677" custLinFactNeighborY="-49420">
        <dgm:presLayoutVars>
          <dgm:bulletEnabled val="1"/>
        </dgm:presLayoutVars>
      </dgm:prSet>
      <dgm:spPr/>
    </dgm:pt>
    <dgm:pt modelId="{60354925-7A51-48C2-A2BE-85B3C984CF2A}" type="pres">
      <dgm:prSet presAssocID="{520F362E-2B5A-4A65-B629-658B96557534}" presName="FiveNodes_3" presStyleLbl="node1" presStyleIdx="2" presStyleCnt="5" custScaleX="24529" custScaleY="43331" custLinFactY="-4831" custLinFactNeighborX="-19265" custLinFactNeighborY="-100000">
        <dgm:presLayoutVars>
          <dgm:bulletEnabled val="1"/>
        </dgm:presLayoutVars>
      </dgm:prSet>
      <dgm:spPr/>
    </dgm:pt>
    <dgm:pt modelId="{59C6F411-276E-48AE-95AD-E6112048140E}" type="pres">
      <dgm:prSet presAssocID="{520F362E-2B5A-4A65-B629-658B96557534}" presName="FiveNodes_4" presStyleLbl="node1" presStyleIdx="3" presStyleCnt="5" custScaleX="12358" custScaleY="43331" custLinFactY="-64734" custLinFactNeighborX="-8014" custLinFactNeighborY="-100000">
        <dgm:presLayoutVars>
          <dgm:bulletEnabled val="1"/>
        </dgm:presLayoutVars>
      </dgm:prSet>
      <dgm:spPr/>
    </dgm:pt>
    <dgm:pt modelId="{65CBD47F-D56B-4439-97C0-99691E4A1649}" type="pres">
      <dgm:prSet presAssocID="{520F362E-2B5A-4A65-B629-658B96557534}" presName="FiveNodes_5" presStyleLbl="node1" presStyleIdx="4" presStyleCnt="5" custScaleX="18201" custScaleY="43331" custLinFactY="-100000" custLinFactNeighborX="-1622" custLinFactNeighborY="-116966">
        <dgm:presLayoutVars>
          <dgm:bulletEnabled val="1"/>
        </dgm:presLayoutVars>
      </dgm:prSet>
      <dgm:spPr/>
    </dgm:pt>
    <dgm:pt modelId="{FB8C5F9E-92B5-4F26-8C49-E2DBB36A4DA4}" type="pres">
      <dgm:prSet presAssocID="{520F362E-2B5A-4A65-B629-658B96557534}" presName="FiveConn_1-2" presStyleLbl="fgAccFollowNode1" presStyleIdx="0" presStyleCnt="4" custScaleX="52497" custScaleY="34558" custLinFactX="-500000" custLinFactNeighborX="-550397" custLinFactNeighborY="-24734">
        <dgm:presLayoutVars>
          <dgm:bulletEnabled val="1"/>
        </dgm:presLayoutVars>
      </dgm:prSet>
      <dgm:spPr/>
    </dgm:pt>
    <dgm:pt modelId="{0833D5C0-148E-46E9-A6AB-24CD42DC336D}" type="pres">
      <dgm:prSet presAssocID="{520F362E-2B5A-4A65-B629-658B96557534}" presName="FiveConn_2-3" presStyleLbl="fgAccFollowNode1" presStyleIdx="1" presStyleCnt="4" custScaleX="52497" custScaleY="34558" custLinFactX="-400000" custLinFactY="-3643" custLinFactNeighborX="-451373" custLinFactNeighborY="-100000">
        <dgm:presLayoutVars>
          <dgm:bulletEnabled val="1"/>
        </dgm:presLayoutVars>
      </dgm:prSet>
      <dgm:spPr/>
    </dgm:pt>
    <dgm:pt modelId="{103F3F19-8287-43BD-8680-24968FA8B2D9}" type="pres">
      <dgm:prSet presAssocID="{520F362E-2B5A-4A65-B629-658B96557534}" presName="FiveConn_3-4" presStyleLbl="fgAccFollowNode1" presStyleIdx="2" presStyleCnt="4" custScaleX="52497" custScaleY="34558" custLinFactX="-300000" custLinFactY="-100000" custLinFactNeighborX="-366559" custLinFactNeighborY="-104064">
        <dgm:presLayoutVars>
          <dgm:bulletEnabled val="1"/>
        </dgm:presLayoutVars>
      </dgm:prSet>
      <dgm:spPr/>
    </dgm:pt>
    <dgm:pt modelId="{D0930100-1299-4A4B-BBC7-6DE2D547C3E3}" type="pres">
      <dgm:prSet presAssocID="{520F362E-2B5A-4A65-B629-658B96557534}" presName="FiveConn_4-5" presStyleLbl="fgAccFollowNode1" presStyleIdx="3" presStyleCnt="4" custScaleX="58277" custScaleY="48543" custLinFactX="-184377" custLinFactY="-80146" custLinFactNeighborX="-200000" custLinFactNeighborY="-100000">
        <dgm:presLayoutVars>
          <dgm:bulletEnabled val="1"/>
        </dgm:presLayoutVars>
      </dgm:prSet>
      <dgm:spPr/>
    </dgm:pt>
    <dgm:pt modelId="{CBDB989C-CF7F-49B0-A933-166F3B9F8CE1}" type="pres">
      <dgm:prSet presAssocID="{520F362E-2B5A-4A65-B629-658B96557534}" presName="FiveNodes_1_text" presStyleLbl="node1" presStyleIdx="4" presStyleCnt="5">
        <dgm:presLayoutVars>
          <dgm:bulletEnabled val="1"/>
        </dgm:presLayoutVars>
      </dgm:prSet>
      <dgm:spPr/>
    </dgm:pt>
    <dgm:pt modelId="{8663FE62-8364-4347-B794-5DE62E938A0F}" type="pres">
      <dgm:prSet presAssocID="{520F362E-2B5A-4A65-B629-658B96557534}" presName="FiveNodes_2_text" presStyleLbl="node1" presStyleIdx="4" presStyleCnt="5">
        <dgm:presLayoutVars>
          <dgm:bulletEnabled val="1"/>
        </dgm:presLayoutVars>
      </dgm:prSet>
      <dgm:spPr/>
    </dgm:pt>
    <dgm:pt modelId="{7BBAF652-DEE4-4D0E-A609-D0A2B57AABC9}" type="pres">
      <dgm:prSet presAssocID="{520F362E-2B5A-4A65-B629-658B96557534}" presName="FiveNodes_3_text" presStyleLbl="node1" presStyleIdx="4" presStyleCnt="5">
        <dgm:presLayoutVars>
          <dgm:bulletEnabled val="1"/>
        </dgm:presLayoutVars>
      </dgm:prSet>
      <dgm:spPr/>
    </dgm:pt>
    <dgm:pt modelId="{83101980-66BE-4C0B-AE23-D7699EC47A9C}" type="pres">
      <dgm:prSet presAssocID="{520F362E-2B5A-4A65-B629-658B96557534}" presName="FiveNodes_4_text" presStyleLbl="node1" presStyleIdx="4" presStyleCnt="5">
        <dgm:presLayoutVars>
          <dgm:bulletEnabled val="1"/>
        </dgm:presLayoutVars>
      </dgm:prSet>
      <dgm:spPr/>
    </dgm:pt>
    <dgm:pt modelId="{F86BFE80-3305-4178-9C66-CBEB176DDA1E}" type="pres">
      <dgm:prSet presAssocID="{520F362E-2B5A-4A65-B629-658B96557534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1D0450F9-A14B-4200-A3D0-579CB54C9395}" type="presOf" srcId="{38C962A7-4364-4FAB-BC86-A0638ED05F3A}" destId="{362FF72D-44BC-4D7B-A022-DFE395C43B56}" srcOrd="0" destOrd="0" presId="urn:microsoft.com/office/officeart/2005/8/layout/vProcess5"/>
    <dgm:cxn modelId="{763FCB73-9755-4168-9142-6B89EDA3D4CC}" type="presOf" srcId="{1364F577-AB65-4B09-969F-59416FDC0B4A}" destId="{702884CA-101E-4117-AAB4-D4A45F5BA73A}" srcOrd="0" destOrd="0" presId="urn:microsoft.com/office/officeart/2005/8/layout/vProcess5"/>
    <dgm:cxn modelId="{B186D2C0-2309-4829-A87C-BF470C3D4F73}" type="presOf" srcId="{299914C4-2821-4683-9DB0-481DD7EBB12D}" destId="{103F3F19-8287-43BD-8680-24968FA8B2D9}" srcOrd="0" destOrd="0" presId="urn:microsoft.com/office/officeart/2005/8/layout/vProcess5"/>
    <dgm:cxn modelId="{01D1B569-96BF-4438-91CD-12318D97EEED}" type="presOf" srcId="{6234DC74-1EC7-4A22-B05E-ADBEF703877E}" destId="{0833D5C0-148E-46E9-A6AB-24CD42DC336D}" srcOrd="0" destOrd="0" presId="urn:microsoft.com/office/officeart/2005/8/layout/vProcess5"/>
    <dgm:cxn modelId="{0C9C9A88-6448-4BC2-95B7-D01A64FC73E0}" type="presOf" srcId="{1364F577-AB65-4B09-969F-59416FDC0B4A}" destId="{CBDB989C-CF7F-49B0-A933-166F3B9F8CE1}" srcOrd="1" destOrd="0" presId="urn:microsoft.com/office/officeart/2005/8/layout/vProcess5"/>
    <dgm:cxn modelId="{E68BE579-EA4A-41EB-9FE2-4F7CDA55EF11}" type="presOf" srcId="{520F362E-2B5A-4A65-B629-658B96557534}" destId="{C86941D2-A865-4094-B110-F5665E98C420}" srcOrd="0" destOrd="0" presId="urn:microsoft.com/office/officeart/2005/8/layout/vProcess5"/>
    <dgm:cxn modelId="{3FDE6401-D116-4B6A-B7A5-B07620FA4EA9}" type="presOf" srcId="{3E98B544-0982-4085-91ED-C596729BFD05}" destId="{FB8C5F9E-92B5-4F26-8C49-E2DBB36A4DA4}" srcOrd="0" destOrd="0" presId="urn:microsoft.com/office/officeart/2005/8/layout/vProcess5"/>
    <dgm:cxn modelId="{280B9117-A226-4108-8064-D3439D680861}" srcId="{520F362E-2B5A-4A65-B629-658B96557534}" destId="{DDCC4A41-044B-437F-97D2-29A808D3C494}" srcOrd="4" destOrd="0" parTransId="{8CFA99FA-3C39-431C-95CB-BBB2F31836F8}" sibTransId="{6C28F40F-75C2-4C79-8FCB-5FD7A5685EDA}"/>
    <dgm:cxn modelId="{61FCC384-8381-47CD-80BC-A0B31BDD2C2A}" srcId="{520F362E-2B5A-4A65-B629-658B96557534}" destId="{64A7A533-F5E1-4BCF-9199-D02A9775A53F}" srcOrd="6" destOrd="0" parTransId="{1E56F419-874B-4A59-9610-1744DCC71365}" sibTransId="{BF28B15B-E5F9-4D5F-AD9F-0B586C154744}"/>
    <dgm:cxn modelId="{9ABF8392-AB2F-414D-9CC3-E9A1AF945FBE}" srcId="{520F362E-2B5A-4A65-B629-658B96557534}" destId="{B972945F-F5FF-4EB3-A288-7F5E421CFD96}" srcOrd="3" destOrd="0" parTransId="{ACAEF981-347C-43C1-93E3-9AA49407D4CE}" sibTransId="{FF785B4C-E373-4F19-85F3-92ECFD026741}"/>
    <dgm:cxn modelId="{6D04D6BA-143E-4DD0-AE8C-83FA95C6B2C6}" type="presOf" srcId="{FF785B4C-E373-4F19-85F3-92ECFD026741}" destId="{D0930100-1299-4A4B-BBC7-6DE2D547C3E3}" srcOrd="0" destOrd="0" presId="urn:microsoft.com/office/officeart/2005/8/layout/vProcess5"/>
    <dgm:cxn modelId="{AC4FBACE-5CF1-47BA-A08A-D9AC14B9E0E7}" srcId="{520F362E-2B5A-4A65-B629-658B96557534}" destId="{1F4439CF-1718-4A8E-9E8B-7A8BBD76FBAE}" srcOrd="7" destOrd="0" parTransId="{EF70BC45-6C96-4759-A78A-0BD07A07106B}" sibTransId="{85D3EBEF-A5DD-413C-8658-C55060033895}"/>
    <dgm:cxn modelId="{6B72312F-87F8-4FA0-B518-4C9B0097B4FF}" srcId="{520F362E-2B5A-4A65-B629-658B96557534}" destId="{1364F577-AB65-4B09-969F-59416FDC0B4A}" srcOrd="0" destOrd="0" parTransId="{072179D0-8A62-4271-BCA3-0A2D4319FBB5}" sibTransId="{3E98B544-0982-4085-91ED-C596729BFD05}"/>
    <dgm:cxn modelId="{9921A9FA-7CAE-4F74-B8E2-C3DE30946116}" type="presOf" srcId="{2DBEF9F5-D526-424B-B06E-F5FAA1CCB537}" destId="{60354925-7A51-48C2-A2BE-85B3C984CF2A}" srcOrd="0" destOrd="0" presId="urn:microsoft.com/office/officeart/2005/8/layout/vProcess5"/>
    <dgm:cxn modelId="{274B32E6-21DE-4D95-90C4-C8E0B823A1D0}" type="presOf" srcId="{DDCC4A41-044B-437F-97D2-29A808D3C494}" destId="{65CBD47F-D56B-4439-97C0-99691E4A1649}" srcOrd="0" destOrd="0" presId="urn:microsoft.com/office/officeart/2005/8/layout/vProcess5"/>
    <dgm:cxn modelId="{103722E0-1F9B-44A2-BAA5-99C6B3E705E7}" srcId="{520F362E-2B5A-4A65-B629-658B96557534}" destId="{40B3E9B9-FC69-4498-A5B9-0F784D27BA5F}" srcOrd="8" destOrd="0" parTransId="{6211081A-6CC5-4C68-9880-58509B9ED884}" sibTransId="{041E6707-25AA-47E2-80DB-ED54FE9E3735}"/>
    <dgm:cxn modelId="{53552022-A558-465A-B06E-7FFF8EA6C300}" type="presOf" srcId="{DDCC4A41-044B-437F-97D2-29A808D3C494}" destId="{F86BFE80-3305-4178-9C66-CBEB176DDA1E}" srcOrd="1" destOrd="0" presId="urn:microsoft.com/office/officeart/2005/8/layout/vProcess5"/>
    <dgm:cxn modelId="{51FB6C73-846A-4D30-AAC1-158890DBC47A}" srcId="{520F362E-2B5A-4A65-B629-658B96557534}" destId="{CB75DCC0-04E3-4DDB-AD10-121704E9D4C5}" srcOrd="5" destOrd="0" parTransId="{4D8CE33C-CB47-49BF-84FE-44D6DE4604E0}" sibTransId="{3603EC73-FEB2-4EBC-AAE5-ACD1981462D2}"/>
    <dgm:cxn modelId="{385FE4B1-7289-4C8F-80C8-84943B95C218}" type="presOf" srcId="{38C962A7-4364-4FAB-BC86-A0638ED05F3A}" destId="{8663FE62-8364-4347-B794-5DE62E938A0F}" srcOrd="1" destOrd="0" presId="urn:microsoft.com/office/officeart/2005/8/layout/vProcess5"/>
    <dgm:cxn modelId="{EE3E48F9-EF84-4511-AEF3-FA3D767137C2}" srcId="{520F362E-2B5A-4A65-B629-658B96557534}" destId="{2DBEF9F5-D526-424B-B06E-F5FAA1CCB537}" srcOrd="2" destOrd="0" parTransId="{59571BF2-1D7D-41F5-9AF5-8D11A21BBAF7}" sibTransId="{299914C4-2821-4683-9DB0-481DD7EBB12D}"/>
    <dgm:cxn modelId="{1B9C1696-7F08-4211-8F80-8FA2F43695A5}" type="presOf" srcId="{B972945F-F5FF-4EB3-A288-7F5E421CFD96}" destId="{83101980-66BE-4C0B-AE23-D7699EC47A9C}" srcOrd="1" destOrd="0" presId="urn:microsoft.com/office/officeart/2005/8/layout/vProcess5"/>
    <dgm:cxn modelId="{E48228B2-FECB-4A29-BF8A-8B6648CA7720}" srcId="{520F362E-2B5A-4A65-B629-658B96557534}" destId="{38C962A7-4364-4FAB-BC86-A0638ED05F3A}" srcOrd="1" destOrd="0" parTransId="{E0FAFEB4-AA02-4669-9B33-E103C65A98B5}" sibTransId="{6234DC74-1EC7-4A22-B05E-ADBEF703877E}"/>
    <dgm:cxn modelId="{9DF7EC5D-778A-4B56-A517-4496B68BF386}" type="presOf" srcId="{B972945F-F5FF-4EB3-A288-7F5E421CFD96}" destId="{59C6F411-276E-48AE-95AD-E6112048140E}" srcOrd="0" destOrd="0" presId="urn:microsoft.com/office/officeart/2005/8/layout/vProcess5"/>
    <dgm:cxn modelId="{FCA4B7DC-AA6F-49CD-9159-8FA8621E82C4}" type="presOf" srcId="{2DBEF9F5-D526-424B-B06E-F5FAA1CCB537}" destId="{7BBAF652-DEE4-4D0E-A609-D0A2B57AABC9}" srcOrd="1" destOrd="0" presId="urn:microsoft.com/office/officeart/2005/8/layout/vProcess5"/>
    <dgm:cxn modelId="{591BD4E2-53DC-4651-9921-DD2833D760A6}" type="presParOf" srcId="{C86941D2-A865-4094-B110-F5665E98C420}" destId="{6EAEBC3E-8D7C-4B94-912F-1FE3AFDA7D3B}" srcOrd="0" destOrd="0" presId="urn:microsoft.com/office/officeart/2005/8/layout/vProcess5"/>
    <dgm:cxn modelId="{2E1B0EED-62FD-46C0-A9C2-B6671576DA63}" type="presParOf" srcId="{C86941D2-A865-4094-B110-F5665E98C420}" destId="{702884CA-101E-4117-AAB4-D4A45F5BA73A}" srcOrd="1" destOrd="0" presId="urn:microsoft.com/office/officeart/2005/8/layout/vProcess5"/>
    <dgm:cxn modelId="{83ABA747-CA9E-408E-81F2-58F9DD1E46AE}" type="presParOf" srcId="{C86941D2-A865-4094-B110-F5665E98C420}" destId="{362FF72D-44BC-4D7B-A022-DFE395C43B56}" srcOrd="2" destOrd="0" presId="urn:microsoft.com/office/officeart/2005/8/layout/vProcess5"/>
    <dgm:cxn modelId="{86F4B158-3825-4CC8-8BBC-4E4B67E405F0}" type="presParOf" srcId="{C86941D2-A865-4094-B110-F5665E98C420}" destId="{60354925-7A51-48C2-A2BE-85B3C984CF2A}" srcOrd="3" destOrd="0" presId="urn:microsoft.com/office/officeart/2005/8/layout/vProcess5"/>
    <dgm:cxn modelId="{A191E2F5-9EFB-4AA9-9643-C16BB69790A3}" type="presParOf" srcId="{C86941D2-A865-4094-B110-F5665E98C420}" destId="{59C6F411-276E-48AE-95AD-E6112048140E}" srcOrd="4" destOrd="0" presId="urn:microsoft.com/office/officeart/2005/8/layout/vProcess5"/>
    <dgm:cxn modelId="{2EF31A7B-F9C8-4D81-9A22-941A86A1E59A}" type="presParOf" srcId="{C86941D2-A865-4094-B110-F5665E98C420}" destId="{65CBD47F-D56B-4439-97C0-99691E4A1649}" srcOrd="5" destOrd="0" presId="urn:microsoft.com/office/officeart/2005/8/layout/vProcess5"/>
    <dgm:cxn modelId="{7027A392-205A-437C-AEFD-BAA5220AA09B}" type="presParOf" srcId="{C86941D2-A865-4094-B110-F5665E98C420}" destId="{FB8C5F9E-92B5-4F26-8C49-E2DBB36A4DA4}" srcOrd="6" destOrd="0" presId="urn:microsoft.com/office/officeart/2005/8/layout/vProcess5"/>
    <dgm:cxn modelId="{740AB59D-8C29-4E67-9D8C-CC891667601D}" type="presParOf" srcId="{C86941D2-A865-4094-B110-F5665E98C420}" destId="{0833D5C0-148E-46E9-A6AB-24CD42DC336D}" srcOrd="7" destOrd="0" presId="urn:microsoft.com/office/officeart/2005/8/layout/vProcess5"/>
    <dgm:cxn modelId="{6C5A5005-350E-4B60-906A-5B1EDE39C3EA}" type="presParOf" srcId="{C86941D2-A865-4094-B110-F5665E98C420}" destId="{103F3F19-8287-43BD-8680-24968FA8B2D9}" srcOrd="8" destOrd="0" presId="urn:microsoft.com/office/officeart/2005/8/layout/vProcess5"/>
    <dgm:cxn modelId="{BB56A684-629B-4F16-B184-0148ED0CF808}" type="presParOf" srcId="{C86941D2-A865-4094-B110-F5665E98C420}" destId="{D0930100-1299-4A4B-BBC7-6DE2D547C3E3}" srcOrd="9" destOrd="0" presId="urn:microsoft.com/office/officeart/2005/8/layout/vProcess5"/>
    <dgm:cxn modelId="{10578D10-BCC5-4EE9-8A48-3C687F67DCA2}" type="presParOf" srcId="{C86941D2-A865-4094-B110-F5665E98C420}" destId="{CBDB989C-CF7F-49B0-A933-166F3B9F8CE1}" srcOrd="10" destOrd="0" presId="urn:microsoft.com/office/officeart/2005/8/layout/vProcess5"/>
    <dgm:cxn modelId="{8870BDA9-293D-4B7E-A0A6-4FE1FC480045}" type="presParOf" srcId="{C86941D2-A865-4094-B110-F5665E98C420}" destId="{8663FE62-8364-4347-B794-5DE62E938A0F}" srcOrd="11" destOrd="0" presId="urn:microsoft.com/office/officeart/2005/8/layout/vProcess5"/>
    <dgm:cxn modelId="{C88B4841-C706-4237-88D6-D4D741A09011}" type="presParOf" srcId="{C86941D2-A865-4094-B110-F5665E98C420}" destId="{7BBAF652-DEE4-4D0E-A609-D0A2B57AABC9}" srcOrd="12" destOrd="0" presId="urn:microsoft.com/office/officeart/2005/8/layout/vProcess5"/>
    <dgm:cxn modelId="{D7A65FAD-2F41-4833-80D2-572DB1B48266}" type="presParOf" srcId="{C86941D2-A865-4094-B110-F5665E98C420}" destId="{83101980-66BE-4C0B-AE23-D7699EC47A9C}" srcOrd="13" destOrd="0" presId="urn:microsoft.com/office/officeart/2005/8/layout/vProcess5"/>
    <dgm:cxn modelId="{5F6CFF33-C3EB-4A35-B4FC-F09B8AA39A65}" type="presParOf" srcId="{C86941D2-A865-4094-B110-F5665E98C420}" destId="{F86BFE80-3305-4178-9C66-CBEB176DDA1E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20F362E-2B5A-4A65-B629-658B96557534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364F577-AB65-4B09-969F-59416FDC0B4A}">
      <dgm:prSet phldrT="[Text]" custT="1"/>
      <dgm:spPr>
        <a:solidFill>
          <a:srgbClr val="0070C0"/>
        </a:solidFill>
      </dgm:spPr>
      <dgm:t>
        <a:bodyPr/>
        <a:lstStyle/>
        <a:p>
          <a:r>
            <a:rPr lang="en-US" sz="1200" b="1" dirty="0"/>
            <a:t>Recon</a:t>
          </a:r>
        </a:p>
      </dgm:t>
    </dgm:pt>
    <dgm:pt modelId="{072179D0-8A62-4271-BCA3-0A2D4319FBB5}" type="parTrans" cxnId="{6B72312F-87F8-4FA0-B518-4C9B0097B4FF}">
      <dgm:prSet/>
      <dgm:spPr/>
      <dgm:t>
        <a:bodyPr/>
        <a:lstStyle/>
        <a:p>
          <a:endParaRPr lang="en-US"/>
        </a:p>
      </dgm:t>
    </dgm:pt>
    <dgm:pt modelId="{3E98B544-0982-4085-91ED-C596729BFD05}" type="sibTrans" cxnId="{6B72312F-87F8-4FA0-B518-4C9B0097B4FF}">
      <dgm:prSet/>
      <dgm:spPr/>
      <dgm:t>
        <a:bodyPr/>
        <a:lstStyle/>
        <a:p>
          <a:endParaRPr lang="en-US" dirty="0"/>
        </a:p>
      </dgm:t>
    </dgm:pt>
    <dgm:pt modelId="{38C962A7-4364-4FAB-BC86-A0638ED05F3A}">
      <dgm:prSet phldrT="[Text]" custT="1"/>
      <dgm:spPr>
        <a:solidFill>
          <a:srgbClr val="0070C0"/>
        </a:solidFill>
      </dgm:spPr>
      <dgm:t>
        <a:bodyPr/>
        <a:lstStyle/>
        <a:p>
          <a:r>
            <a:rPr lang="en-US" sz="1200" b="1" dirty="0"/>
            <a:t>Weaponization</a:t>
          </a:r>
        </a:p>
      </dgm:t>
    </dgm:pt>
    <dgm:pt modelId="{E0FAFEB4-AA02-4669-9B33-E103C65A98B5}" type="parTrans" cxnId="{E48228B2-FECB-4A29-BF8A-8B6648CA7720}">
      <dgm:prSet/>
      <dgm:spPr/>
      <dgm:t>
        <a:bodyPr/>
        <a:lstStyle/>
        <a:p>
          <a:endParaRPr lang="en-US"/>
        </a:p>
      </dgm:t>
    </dgm:pt>
    <dgm:pt modelId="{6234DC74-1EC7-4A22-B05E-ADBEF703877E}" type="sibTrans" cxnId="{E48228B2-FECB-4A29-BF8A-8B6648CA7720}">
      <dgm:prSet/>
      <dgm:spPr/>
      <dgm:t>
        <a:bodyPr/>
        <a:lstStyle/>
        <a:p>
          <a:endParaRPr lang="en-US" dirty="0"/>
        </a:p>
      </dgm:t>
    </dgm:pt>
    <dgm:pt modelId="{2DBEF9F5-D526-424B-B06E-F5FAA1CCB537}">
      <dgm:prSet phldrT="[Text]" custT="1"/>
      <dgm:spPr>
        <a:solidFill>
          <a:srgbClr val="0070C0"/>
        </a:solidFill>
      </dgm:spPr>
      <dgm:t>
        <a:bodyPr/>
        <a:lstStyle/>
        <a:p>
          <a:r>
            <a:rPr lang="en-US" sz="1200" b="1" dirty="0"/>
            <a:t>Delivery</a:t>
          </a:r>
        </a:p>
      </dgm:t>
    </dgm:pt>
    <dgm:pt modelId="{59571BF2-1D7D-41F5-9AF5-8D11A21BBAF7}" type="parTrans" cxnId="{EE3E48F9-EF84-4511-AEF3-FA3D767137C2}">
      <dgm:prSet/>
      <dgm:spPr/>
      <dgm:t>
        <a:bodyPr/>
        <a:lstStyle/>
        <a:p>
          <a:endParaRPr lang="en-US"/>
        </a:p>
      </dgm:t>
    </dgm:pt>
    <dgm:pt modelId="{299914C4-2821-4683-9DB0-481DD7EBB12D}" type="sibTrans" cxnId="{EE3E48F9-EF84-4511-AEF3-FA3D767137C2}">
      <dgm:prSet/>
      <dgm:spPr/>
      <dgm:t>
        <a:bodyPr/>
        <a:lstStyle/>
        <a:p>
          <a:endParaRPr lang="en-US" dirty="0"/>
        </a:p>
      </dgm:t>
    </dgm:pt>
    <dgm:pt modelId="{CB75DCC0-04E3-4DDB-AD10-121704E9D4C5}">
      <dgm:prSet phldrT="[Text]"/>
      <dgm:spPr/>
      <dgm:t>
        <a:bodyPr/>
        <a:lstStyle/>
        <a:p>
          <a:endParaRPr lang="en-US"/>
        </a:p>
      </dgm:t>
    </dgm:pt>
    <dgm:pt modelId="{4D8CE33C-CB47-49BF-84FE-44D6DE4604E0}" type="parTrans" cxnId="{51FB6C73-846A-4D30-AAC1-158890DBC47A}">
      <dgm:prSet/>
      <dgm:spPr/>
      <dgm:t>
        <a:bodyPr/>
        <a:lstStyle/>
        <a:p>
          <a:endParaRPr lang="en-US"/>
        </a:p>
      </dgm:t>
    </dgm:pt>
    <dgm:pt modelId="{3603EC73-FEB2-4EBC-AAE5-ACD1981462D2}" type="sibTrans" cxnId="{51FB6C73-846A-4D30-AAC1-158890DBC47A}">
      <dgm:prSet/>
      <dgm:spPr/>
      <dgm:t>
        <a:bodyPr/>
        <a:lstStyle/>
        <a:p>
          <a:endParaRPr lang="en-US"/>
        </a:p>
      </dgm:t>
    </dgm:pt>
    <dgm:pt modelId="{64A7A533-F5E1-4BCF-9199-D02A9775A53F}">
      <dgm:prSet phldrT="[Text]"/>
      <dgm:spPr/>
      <dgm:t>
        <a:bodyPr/>
        <a:lstStyle/>
        <a:p>
          <a:endParaRPr lang="en-US" dirty="0"/>
        </a:p>
      </dgm:t>
    </dgm:pt>
    <dgm:pt modelId="{1E56F419-874B-4A59-9610-1744DCC71365}" type="parTrans" cxnId="{61FCC384-8381-47CD-80BC-A0B31BDD2C2A}">
      <dgm:prSet/>
      <dgm:spPr/>
      <dgm:t>
        <a:bodyPr/>
        <a:lstStyle/>
        <a:p>
          <a:endParaRPr lang="en-US"/>
        </a:p>
      </dgm:t>
    </dgm:pt>
    <dgm:pt modelId="{BF28B15B-E5F9-4D5F-AD9F-0B586C154744}" type="sibTrans" cxnId="{61FCC384-8381-47CD-80BC-A0B31BDD2C2A}">
      <dgm:prSet/>
      <dgm:spPr/>
      <dgm:t>
        <a:bodyPr/>
        <a:lstStyle/>
        <a:p>
          <a:endParaRPr lang="en-US"/>
        </a:p>
      </dgm:t>
    </dgm:pt>
    <dgm:pt modelId="{B972945F-F5FF-4EB3-A288-7F5E421CFD96}">
      <dgm:prSet phldrT="[Text]" custT="1"/>
      <dgm:spPr>
        <a:solidFill>
          <a:srgbClr val="0070C0"/>
        </a:solidFill>
      </dgm:spPr>
      <dgm:t>
        <a:bodyPr/>
        <a:lstStyle/>
        <a:p>
          <a:r>
            <a:rPr lang="en-US" sz="1200" b="1" dirty="0"/>
            <a:t>Exploit</a:t>
          </a:r>
        </a:p>
      </dgm:t>
    </dgm:pt>
    <dgm:pt modelId="{ACAEF981-347C-43C1-93E3-9AA49407D4CE}" type="parTrans" cxnId="{9ABF8392-AB2F-414D-9CC3-E9A1AF945FBE}">
      <dgm:prSet/>
      <dgm:spPr/>
      <dgm:t>
        <a:bodyPr/>
        <a:lstStyle/>
        <a:p>
          <a:endParaRPr lang="en-US"/>
        </a:p>
      </dgm:t>
    </dgm:pt>
    <dgm:pt modelId="{FF785B4C-E373-4F19-85F3-92ECFD026741}" type="sibTrans" cxnId="{9ABF8392-AB2F-414D-9CC3-E9A1AF945FBE}">
      <dgm:prSet/>
      <dgm:spPr/>
      <dgm:t>
        <a:bodyPr/>
        <a:lstStyle/>
        <a:p>
          <a:endParaRPr lang="en-US" dirty="0"/>
        </a:p>
      </dgm:t>
    </dgm:pt>
    <dgm:pt modelId="{DDCC4A41-044B-437F-97D2-29A808D3C494}">
      <dgm:prSet phldrT="[Text]" custT="1"/>
      <dgm:spPr>
        <a:solidFill>
          <a:srgbClr val="0070C0"/>
        </a:solidFill>
      </dgm:spPr>
      <dgm:t>
        <a:bodyPr/>
        <a:lstStyle/>
        <a:p>
          <a:r>
            <a:rPr lang="en-US" sz="1200" b="1" dirty="0"/>
            <a:t>Install</a:t>
          </a:r>
        </a:p>
      </dgm:t>
    </dgm:pt>
    <dgm:pt modelId="{8CFA99FA-3C39-431C-95CB-BBB2F31836F8}" type="parTrans" cxnId="{280B9117-A226-4108-8064-D3439D680861}">
      <dgm:prSet/>
      <dgm:spPr/>
      <dgm:t>
        <a:bodyPr/>
        <a:lstStyle/>
        <a:p>
          <a:endParaRPr lang="en-US"/>
        </a:p>
      </dgm:t>
    </dgm:pt>
    <dgm:pt modelId="{6C28F40F-75C2-4C79-8FCB-5FD7A5685EDA}" type="sibTrans" cxnId="{280B9117-A226-4108-8064-D3439D680861}">
      <dgm:prSet/>
      <dgm:spPr/>
      <dgm:t>
        <a:bodyPr/>
        <a:lstStyle/>
        <a:p>
          <a:endParaRPr lang="en-US"/>
        </a:p>
      </dgm:t>
    </dgm:pt>
    <dgm:pt modelId="{1F4439CF-1718-4A8E-9E8B-7A8BBD76FBAE}">
      <dgm:prSet phldrT="[Text]" custScaleX="15717" custScaleY="43331" custLinFactY="-100000" custLinFactNeighborX="-3324" custLinFactNeighborY="-126448"/>
      <dgm:spPr/>
      <dgm:t>
        <a:bodyPr/>
        <a:lstStyle/>
        <a:p>
          <a:endParaRPr lang="en-US"/>
        </a:p>
      </dgm:t>
    </dgm:pt>
    <dgm:pt modelId="{EF70BC45-6C96-4759-A78A-0BD07A07106B}" type="parTrans" cxnId="{AC4FBACE-5CF1-47BA-A08A-D9AC14B9E0E7}">
      <dgm:prSet/>
      <dgm:spPr/>
      <dgm:t>
        <a:bodyPr/>
        <a:lstStyle/>
        <a:p>
          <a:endParaRPr lang="en-US"/>
        </a:p>
      </dgm:t>
    </dgm:pt>
    <dgm:pt modelId="{85D3EBEF-A5DD-413C-8658-C55060033895}" type="sibTrans" cxnId="{AC4FBACE-5CF1-47BA-A08A-D9AC14B9E0E7}">
      <dgm:prSet/>
      <dgm:spPr/>
      <dgm:t>
        <a:bodyPr/>
        <a:lstStyle/>
        <a:p>
          <a:endParaRPr lang="en-US"/>
        </a:p>
      </dgm:t>
    </dgm:pt>
    <dgm:pt modelId="{40B3E9B9-FC69-4498-A5B9-0F784D27BA5F}">
      <dgm:prSet custScaleX="24529" custScaleY="43331" custLinFactY="-4831" custLinFactNeighborX="-19265" custLinFactNeighborY="-100000"/>
      <dgm:spPr/>
      <dgm:t>
        <a:bodyPr/>
        <a:lstStyle/>
        <a:p>
          <a:endParaRPr lang="en-US" dirty="0"/>
        </a:p>
      </dgm:t>
    </dgm:pt>
    <dgm:pt modelId="{6211081A-6CC5-4C68-9880-58509B9ED884}" type="parTrans" cxnId="{103722E0-1F9B-44A2-BAA5-99C6B3E705E7}">
      <dgm:prSet/>
      <dgm:spPr/>
      <dgm:t>
        <a:bodyPr/>
        <a:lstStyle/>
        <a:p>
          <a:endParaRPr lang="en-US"/>
        </a:p>
      </dgm:t>
    </dgm:pt>
    <dgm:pt modelId="{041E6707-25AA-47E2-80DB-ED54FE9E3735}" type="sibTrans" cxnId="{103722E0-1F9B-44A2-BAA5-99C6B3E705E7}">
      <dgm:prSet custScaleX="52497" custScaleY="34558" custLinFactX="-300000" custLinFactY="-100000" custLinFactNeighborX="-366559" custLinFactNeighborY="-104064"/>
      <dgm:spPr/>
      <dgm:t>
        <a:bodyPr/>
        <a:lstStyle/>
        <a:p>
          <a:endParaRPr lang="en-US"/>
        </a:p>
      </dgm:t>
    </dgm:pt>
    <dgm:pt modelId="{C86941D2-A865-4094-B110-F5665E98C420}" type="pres">
      <dgm:prSet presAssocID="{520F362E-2B5A-4A65-B629-658B96557534}" presName="outerComposite" presStyleCnt="0">
        <dgm:presLayoutVars>
          <dgm:chMax val="5"/>
          <dgm:dir/>
          <dgm:resizeHandles val="exact"/>
        </dgm:presLayoutVars>
      </dgm:prSet>
      <dgm:spPr/>
    </dgm:pt>
    <dgm:pt modelId="{6EAEBC3E-8D7C-4B94-912F-1FE3AFDA7D3B}" type="pres">
      <dgm:prSet presAssocID="{520F362E-2B5A-4A65-B629-658B96557534}" presName="dummyMaxCanvas" presStyleCnt="0">
        <dgm:presLayoutVars/>
      </dgm:prSet>
      <dgm:spPr/>
    </dgm:pt>
    <dgm:pt modelId="{702884CA-101E-4117-AAB4-D4A45F5BA73A}" type="pres">
      <dgm:prSet presAssocID="{520F362E-2B5A-4A65-B629-658B96557534}" presName="FiveNodes_1" presStyleLbl="node1" presStyleIdx="0" presStyleCnt="5" custScaleX="10550" custScaleY="43331" custLinFactNeighborX="-44386" custLinFactNeighborY="5990">
        <dgm:presLayoutVars>
          <dgm:bulletEnabled val="1"/>
        </dgm:presLayoutVars>
      </dgm:prSet>
      <dgm:spPr/>
    </dgm:pt>
    <dgm:pt modelId="{362FF72D-44BC-4D7B-A022-DFE395C43B56}" type="pres">
      <dgm:prSet presAssocID="{520F362E-2B5A-4A65-B629-658B96557534}" presName="FiveNodes_2" presStyleLbl="node1" presStyleIdx="1" presStyleCnt="5" custScaleX="24899" custScaleY="43331" custLinFactNeighborX="-34677" custLinFactNeighborY="-49420">
        <dgm:presLayoutVars>
          <dgm:bulletEnabled val="1"/>
        </dgm:presLayoutVars>
      </dgm:prSet>
      <dgm:spPr/>
    </dgm:pt>
    <dgm:pt modelId="{60354925-7A51-48C2-A2BE-85B3C984CF2A}" type="pres">
      <dgm:prSet presAssocID="{520F362E-2B5A-4A65-B629-658B96557534}" presName="FiveNodes_3" presStyleLbl="node1" presStyleIdx="2" presStyleCnt="5" custScaleX="24529" custScaleY="43331" custLinFactY="-4831" custLinFactNeighborX="-19265" custLinFactNeighborY="-100000">
        <dgm:presLayoutVars>
          <dgm:bulletEnabled val="1"/>
        </dgm:presLayoutVars>
      </dgm:prSet>
      <dgm:spPr/>
    </dgm:pt>
    <dgm:pt modelId="{59C6F411-276E-48AE-95AD-E6112048140E}" type="pres">
      <dgm:prSet presAssocID="{520F362E-2B5A-4A65-B629-658B96557534}" presName="FiveNodes_4" presStyleLbl="node1" presStyleIdx="3" presStyleCnt="5" custScaleX="12358" custScaleY="43331" custLinFactY="-64734" custLinFactNeighborX="-8014" custLinFactNeighborY="-100000">
        <dgm:presLayoutVars>
          <dgm:bulletEnabled val="1"/>
        </dgm:presLayoutVars>
      </dgm:prSet>
      <dgm:spPr/>
    </dgm:pt>
    <dgm:pt modelId="{65CBD47F-D56B-4439-97C0-99691E4A1649}" type="pres">
      <dgm:prSet presAssocID="{520F362E-2B5A-4A65-B629-658B96557534}" presName="FiveNodes_5" presStyleLbl="node1" presStyleIdx="4" presStyleCnt="5" custScaleX="18201" custScaleY="43331" custLinFactY="-100000" custLinFactNeighborX="-1622" custLinFactNeighborY="-116966">
        <dgm:presLayoutVars>
          <dgm:bulletEnabled val="1"/>
        </dgm:presLayoutVars>
      </dgm:prSet>
      <dgm:spPr/>
    </dgm:pt>
    <dgm:pt modelId="{FB8C5F9E-92B5-4F26-8C49-E2DBB36A4DA4}" type="pres">
      <dgm:prSet presAssocID="{520F362E-2B5A-4A65-B629-658B96557534}" presName="FiveConn_1-2" presStyleLbl="fgAccFollowNode1" presStyleIdx="0" presStyleCnt="4" custScaleX="52497" custScaleY="34558" custLinFactX="-500000" custLinFactNeighborX="-550397" custLinFactNeighborY="-24734">
        <dgm:presLayoutVars>
          <dgm:bulletEnabled val="1"/>
        </dgm:presLayoutVars>
      </dgm:prSet>
      <dgm:spPr/>
    </dgm:pt>
    <dgm:pt modelId="{0833D5C0-148E-46E9-A6AB-24CD42DC336D}" type="pres">
      <dgm:prSet presAssocID="{520F362E-2B5A-4A65-B629-658B96557534}" presName="FiveConn_2-3" presStyleLbl="fgAccFollowNode1" presStyleIdx="1" presStyleCnt="4" custScaleX="52497" custScaleY="34558" custLinFactX="-400000" custLinFactY="-3643" custLinFactNeighborX="-451373" custLinFactNeighborY="-100000">
        <dgm:presLayoutVars>
          <dgm:bulletEnabled val="1"/>
        </dgm:presLayoutVars>
      </dgm:prSet>
      <dgm:spPr/>
    </dgm:pt>
    <dgm:pt modelId="{103F3F19-8287-43BD-8680-24968FA8B2D9}" type="pres">
      <dgm:prSet presAssocID="{520F362E-2B5A-4A65-B629-658B96557534}" presName="FiveConn_3-4" presStyleLbl="fgAccFollowNode1" presStyleIdx="2" presStyleCnt="4" custScaleX="52497" custScaleY="34558" custLinFactX="-300000" custLinFactY="-100000" custLinFactNeighborX="-366559" custLinFactNeighborY="-104064">
        <dgm:presLayoutVars>
          <dgm:bulletEnabled val="1"/>
        </dgm:presLayoutVars>
      </dgm:prSet>
      <dgm:spPr/>
    </dgm:pt>
    <dgm:pt modelId="{D0930100-1299-4A4B-BBC7-6DE2D547C3E3}" type="pres">
      <dgm:prSet presAssocID="{520F362E-2B5A-4A65-B629-658B96557534}" presName="FiveConn_4-5" presStyleLbl="fgAccFollowNode1" presStyleIdx="3" presStyleCnt="4" custScaleX="58277" custScaleY="48543" custLinFactX="-184377" custLinFactY="-80146" custLinFactNeighborX="-200000" custLinFactNeighborY="-100000">
        <dgm:presLayoutVars>
          <dgm:bulletEnabled val="1"/>
        </dgm:presLayoutVars>
      </dgm:prSet>
      <dgm:spPr/>
    </dgm:pt>
    <dgm:pt modelId="{CBDB989C-CF7F-49B0-A933-166F3B9F8CE1}" type="pres">
      <dgm:prSet presAssocID="{520F362E-2B5A-4A65-B629-658B96557534}" presName="FiveNodes_1_text" presStyleLbl="node1" presStyleIdx="4" presStyleCnt="5">
        <dgm:presLayoutVars>
          <dgm:bulletEnabled val="1"/>
        </dgm:presLayoutVars>
      </dgm:prSet>
      <dgm:spPr/>
    </dgm:pt>
    <dgm:pt modelId="{8663FE62-8364-4347-B794-5DE62E938A0F}" type="pres">
      <dgm:prSet presAssocID="{520F362E-2B5A-4A65-B629-658B96557534}" presName="FiveNodes_2_text" presStyleLbl="node1" presStyleIdx="4" presStyleCnt="5">
        <dgm:presLayoutVars>
          <dgm:bulletEnabled val="1"/>
        </dgm:presLayoutVars>
      </dgm:prSet>
      <dgm:spPr/>
    </dgm:pt>
    <dgm:pt modelId="{7BBAF652-DEE4-4D0E-A609-D0A2B57AABC9}" type="pres">
      <dgm:prSet presAssocID="{520F362E-2B5A-4A65-B629-658B96557534}" presName="FiveNodes_3_text" presStyleLbl="node1" presStyleIdx="4" presStyleCnt="5">
        <dgm:presLayoutVars>
          <dgm:bulletEnabled val="1"/>
        </dgm:presLayoutVars>
      </dgm:prSet>
      <dgm:spPr/>
    </dgm:pt>
    <dgm:pt modelId="{83101980-66BE-4C0B-AE23-D7699EC47A9C}" type="pres">
      <dgm:prSet presAssocID="{520F362E-2B5A-4A65-B629-658B96557534}" presName="FiveNodes_4_text" presStyleLbl="node1" presStyleIdx="4" presStyleCnt="5">
        <dgm:presLayoutVars>
          <dgm:bulletEnabled val="1"/>
        </dgm:presLayoutVars>
      </dgm:prSet>
      <dgm:spPr/>
    </dgm:pt>
    <dgm:pt modelId="{F86BFE80-3305-4178-9C66-CBEB176DDA1E}" type="pres">
      <dgm:prSet presAssocID="{520F362E-2B5A-4A65-B629-658B96557534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D252DF45-A9D2-4DA7-ACCD-7A99A8A2B1A1}" type="presOf" srcId="{B972945F-F5FF-4EB3-A288-7F5E421CFD96}" destId="{83101980-66BE-4C0B-AE23-D7699EC47A9C}" srcOrd="1" destOrd="0" presId="urn:microsoft.com/office/officeart/2005/8/layout/vProcess5"/>
    <dgm:cxn modelId="{51FB6C73-846A-4D30-AAC1-158890DBC47A}" srcId="{520F362E-2B5A-4A65-B629-658B96557534}" destId="{CB75DCC0-04E3-4DDB-AD10-121704E9D4C5}" srcOrd="5" destOrd="0" parTransId="{4D8CE33C-CB47-49BF-84FE-44D6DE4604E0}" sibTransId="{3603EC73-FEB2-4EBC-AAE5-ACD1981462D2}"/>
    <dgm:cxn modelId="{ECEF9F7C-7950-495A-8017-C0C0B85EE8B2}" type="presOf" srcId="{FF785B4C-E373-4F19-85F3-92ECFD026741}" destId="{D0930100-1299-4A4B-BBC7-6DE2D547C3E3}" srcOrd="0" destOrd="0" presId="urn:microsoft.com/office/officeart/2005/8/layout/vProcess5"/>
    <dgm:cxn modelId="{AB242DAF-3EE5-4C4F-B2E7-755F6FF367BA}" type="presOf" srcId="{3E98B544-0982-4085-91ED-C596729BFD05}" destId="{FB8C5F9E-92B5-4F26-8C49-E2DBB36A4DA4}" srcOrd="0" destOrd="0" presId="urn:microsoft.com/office/officeart/2005/8/layout/vProcess5"/>
    <dgm:cxn modelId="{550E1256-F9DE-4FDC-9349-6A13F41611FB}" type="presOf" srcId="{2DBEF9F5-D526-424B-B06E-F5FAA1CCB537}" destId="{60354925-7A51-48C2-A2BE-85B3C984CF2A}" srcOrd="0" destOrd="0" presId="urn:microsoft.com/office/officeart/2005/8/layout/vProcess5"/>
    <dgm:cxn modelId="{280B9117-A226-4108-8064-D3439D680861}" srcId="{520F362E-2B5A-4A65-B629-658B96557534}" destId="{DDCC4A41-044B-437F-97D2-29A808D3C494}" srcOrd="4" destOrd="0" parTransId="{8CFA99FA-3C39-431C-95CB-BBB2F31836F8}" sibTransId="{6C28F40F-75C2-4C79-8FCB-5FD7A5685EDA}"/>
    <dgm:cxn modelId="{6B72312F-87F8-4FA0-B518-4C9B0097B4FF}" srcId="{520F362E-2B5A-4A65-B629-658B96557534}" destId="{1364F577-AB65-4B09-969F-59416FDC0B4A}" srcOrd="0" destOrd="0" parTransId="{072179D0-8A62-4271-BCA3-0A2D4319FBB5}" sibTransId="{3E98B544-0982-4085-91ED-C596729BFD05}"/>
    <dgm:cxn modelId="{6869644F-CF38-4019-9904-A8D194569F5D}" type="presOf" srcId="{2DBEF9F5-D526-424B-B06E-F5FAA1CCB537}" destId="{7BBAF652-DEE4-4D0E-A609-D0A2B57AABC9}" srcOrd="1" destOrd="0" presId="urn:microsoft.com/office/officeart/2005/8/layout/vProcess5"/>
    <dgm:cxn modelId="{FBF95447-5A6B-4F15-AF0E-A50F1AEC95B1}" type="presOf" srcId="{520F362E-2B5A-4A65-B629-658B96557534}" destId="{C86941D2-A865-4094-B110-F5665E98C420}" srcOrd="0" destOrd="0" presId="urn:microsoft.com/office/officeart/2005/8/layout/vProcess5"/>
    <dgm:cxn modelId="{E2DAE82C-D762-4C69-82C0-7140DE9DD1A4}" type="presOf" srcId="{38C962A7-4364-4FAB-BC86-A0638ED05F3A}" destId="{362FF72D-44BC-4D7B-A022-DFE395C43B56}" srcOrd="0" destOrd="0" presId="urn:microsoft.com/office/officeart/2005/8/layout/vProcess5"/>
    <dgm:cxn modelId="{103722E0-1F9B-44A2-BAA5-99C6B3E705E7}" srcId="{520F362E-2B5A-4A65-B629-658B96557534}" destId="{40B3E9B9-FC69-4498-A5B9-0F784D27BA5F}" srcOrd="8" destOrd="0" parTransId="{6211081A-6CC5-4C68-9880-58509B9ED884}" sibTransId="{041E6707-25AA-47E2-80DB-ED54FE9E3735}"/>
    <dgm:cxn modelId="{E48228B2-FECB-4A29-BF8A-8B6648CA7720}" srcId="{520F362E-2B5A-4A65-B629-658B96557534}" destId="{38C962A7-4364-4FAB-BC86-A0638ED05F3A}" srcOrd="1" destOrd="0" parTransId="{E0FAFEB4-AA02-4669-9B33-E103C65A98B5}" sibTransId="{6234DC74-1EC7-4A22-B05E-ADBEF703877E}"/>
    <dgm:cxn modelId="{EE3E48F9-EF84-4511-AEF3-FA3D767137C2}" srcId="{520F362E-2B5A-4A65-B629-658B96557534}" destId="{2DBEF9F5-D526-424B-B06E-F5FAA1CCB537}" srcOrd="2" destOrd="0" parTransId="{59571BF2-1D7D-41F5-9AF5-8D11A21BBAF7}" sibTransId="{299914C4-2821-4683-9DB0-481DD7EBB12D}"/>
    <dgm:cxn modelId="{B3B6DA63-AD37-4DE2-8BD8-21FCAD63DCB8}" type="presOf" srcId="{1364F577-AB65-4B09-969F-59416FDC0B4A}" destId="{702884CA-101E-4117-AAB4-D4A45F5BA73A}" srcOrd="0" destOrd="0" presId="urn:microsoft.com/office/officeart/2005/8/layout/vProcess5"/>
    <dgm:cxn modelId="{F51F7026-F451-4504-B99E-68FEAD1E91F6}" type="presOf" srcId="{6234DC74-1EC7-4A22-B05E-ADBEF703877E}" destId="{0833D5C0-148E-46E9-A6AB-24CD42DC336D}" srcOrd="0" destOrd="0" presId="urn:microsoft.com/office/officeart/2005/8/layout/vProcess5"/>
    <dgm:cxn modelId="{3216B660-3607-4B62-BEFA-846E17C06275}" type="presOf" srcId="{DDCC4A41-044B-437F-97D2-29A808D3C494}" destId="{65CBD47F-D56B-4439-97C0-99691E4A1649}" srcOrd="0" destOrd="0" presId="urn:microsoft.com/office/officeart/2005/8/layout/vProcess5"/>
    <dgm:cxn modelId="{A71A71C1-D0DE-4633-BDE3-2810CE4BA015}" type="presOf" srcId="{B972945F-F5FF-4EB3-A288-7F5E421CFD96}" destId="{59C6F411-276E-48AE-95AD-E6112048140E}" srcOrd="0" destOrd="0" presId="urn:microsoft.com/office/officeart/2005/8/layout/vProcess5"/>
    <dgm:cxn modelId="{9ABF8392-AB2F-414D-9CC3-E9A1AF945FBE}" srcId="{520F362E-2B5A-4A65-B629-658B96557534}" destId="{B972945F-F5FF-4EB3-A288-7F5E421CFD96}" srcOrd="3" destOrd="0" parTransId="{ACAEF981-347C-43C1-93E3-9AA49407D4CE}" sibTransId="{FF785B4C-E373-4F19-85F3-92ECFD026741}"/>
    <dgm:cxn modelId="{AC4FBACE-5CF1-47BA-A08A-D9AC14B9E0E7}" srcId="{520F362E-2B5A-4A65-B629-658B96557534}" destId="{1F4439CF-1718-4A8E-9E8B-7A8BBD76FBAE}" srcOrd="7" destOrd="0" parTransId="{EF70BC45-6C96-4759-A78A-0BD07A07106B}" sibTransId="{85D3EBEF-A5DD-413C-8658-C55060033895}"/>
    <dgm:cxn modelId="{8C3A5387-3296-4C41-B205-A4AD4A83D7DF}" type="presOf" srcId="{299914C4-2821-4683-9DB0-481DD7EBB12D}" destId="{103F3F19-8287-43BD-8680-24968FA8B2D9}" srcOrd="0" destOrd="0" presId="urn:microsoft.com/office/officeart/2005/8/layout/vProcess5"/>
    <dgm:cxn modelId="{ECC0182F-A87D-4604-8B08-8CC3605C0176}" type="presOf" srcId="{38C962A7-4364-4FAB-BC86-A0638ED05F3A}" destId="{8663FE62-8364-4347-B794-5DE62E938A0F}" srcOrd="1" destOrd="0" presId="urn:microsoft.com/office/officeart/2005/8/layout/vProcess5"/>
    <dgm:cxn modelId="{61FCC384-8381-47CD-80BC-A0B31BDD2C2A}" srcId="{520F362E-2B5A-4A65-B629-658B96557534}" destId="{64A7A533-F5E1-4BCF-9199-D02A9775A53F}" srcOrd="6" destOrd="0" parTransId="{1E56F419-874B-4A59-9610-1744DCC71365}" sibTransId="{BF28B15B-E5F9-4D5F-AD9F-0B586C154744}"/>
    <dgm:cxn modelId="{F71961FA-97E7-42B4-9C60-A75CF132EFED}" type="presOf" srcId="{1364F577-AB65-4B09-969F-59416FDC0B4A}" destId="{CBDB989C-CF7F-49B0-A933-166F3B9F8CE1}" srcOrd="1" destOrd="0" presId="urn:microsoft.com/office/officeart/2005/8/layout/vProcess5"/>
    <dgm:cxn modelId="{3952E516-E8AB-4977-B826-0012BA283A32}" type="presOf" srcId="{DDCC4A41-044B-437F-97D2-29A808D3C494}" destId="{F86BFE80-3305-4178-9C66-CBEB176DDA1E}" srcOrd="1" destOrd="0" presId="urn:microsoft.com/office/officeart/2005/8/layout/vProcess5"/>
    <dgm:cxn modelId="{9E1D5B21-E453-410F-93EF-7C1F5FC42C66}" type="presParOf" srcId="{C86941D2-A865-4094-B110-F5665E98C420}" destId="{6EAEBC3E-8D7C-4B94-912F-1FE3AFDA7D3B}" srcOrd="0" destOrd="0" presId="urn:microsoft.com/office/officeart/2005/8/layout/vProcess5"/>
    <dgm:cxn modelId="{833E9AA9-4AAE-44EA-993A-BA0290F8CB10}" type="presParOf" srcId="{C86941D2-A865-4094-B110-F5665E98C420}" destId="{702884CA-101E-4117-AAB4-D4A45F5BA73A}" srcOrd="1" destOrd="0" presId="urn:microsoft.com/office/officeart/2005/8/layout/vProcess5"/>
    <dgm:cxn modelId="{FECBCE6D-E9B9-4962-912B-F52E7AF33891}" type="presParOf" srcId="{C86941D2-A865-4094-B110-F5665E98C420}" destId="{362FF72D-44BC-4D7B-A022-DFE395C43B56}" srcOrd="2" destOrd="0" presId="urn:microsoft.com/office/officeart/2005/8/layout/vProcess5"/>
    <dgm:cxn modelId="{C4DF0346-2624-41C7-82AB-94F27A6B8620}" type="presParOf" srcId="{C86941D2-A865-4094-B110-F5665E98C420}" destId="{60354925-7A51-48C2-A2BE-85B3C984CF2A}" srcOrd="3" destOrd="0" presId="urn:microsoft.com/office/officeart/2005/8/layout/vProcess5"/>
    <dgm:cxn modelId="{6F7FC12F-D556-4595-8634-A9E346EF49B5}" type="presParOf" srcId="{C86941D2-A865-4094-B110-F5665E98C420}" destId="{59C6F411-276E-48AE-95AD-E6112048140E}" srcOrd="4" destOrd="0" presId="urn:microsoft.com/office/officeart/2005/8/layout/vProcess5"/>
    <dgm:cxn modelId="{63C18F47-05C9-42FD-8396-4EDAABC4AE70}" type="presParOf" srcId="{C86941D2-A865-4094-B110-F5665E98C420}" destId="{65CBD47F-D56B-4439-97C0-99691E4A1649}" srcOrd="5" destOrd="0" presId="urn:microsoft.com/office/officeart/2005/8/layout/vProcess5"/>
    <dgm:cxn modelId="{13F00D5A-E639-4F2B-A019-18B395563D97}" type="presParOf" srcId="{C86941D2-A865-4094-B110-F5665E98C420}" destId="{FB8C5F9E-92B5-4F26-8C49-E2DBB36A4DA4}" srcOrd="6" destOrd="0" presId="urn:microsoft.com/office/officeart/2005/8/layout/vProcess5"/>
    <dgm:cxn modelId="{36A5C38C-0967-4984-80A7-C8CCF1C605C7}" type="presParOf" srcId="{C86941D2-A865-4094-B110-F5665E98C420}" destId="{0833D5C0-148E-46E9-A6AB-24CD42DC336D}" srcOrd="7" destOrd="0" presId="urn:microsoft.com/office/officeart/2005/8/layout/vProcess5"/>
    <dgm:cxn modelId="{214265AD-2471-4894-92BD-0D6C3F7D7F9C}" type="presParOf" srcId="{C86941D2-A865-4094-B110-F5665E98C420}" destId="{103F3F19-8287-43BD-8680-24968FA8B2D9}" srcOrd="8" destOrd="0" presId="urn:microsoft.com/office/officeart/2005/8/layout/vProcess5"/>
    <dgm:cxn modelId="{6A0943F0-B4B2-41DF-B405-A8A7DFD63758}" type="presParOf" srcId="{C86941D2-A865-4094-B110-F5665E98C420}" destId="{D0930100-1299-4A4B-BBC7-6DE2D547C3E3}" srcOrd="9" destOrd="0" presId="urn:microsoft.com/office/officeart/2005/8/layout/vProcess5"/>
    <dgm:cxn modelId="{7F735FB6-CECB-4792-91F4-0783D98BBD3B}" type="presParOf" srcId="{C86941D2-A865-4094-B110-F5665E98C420}" destId="{CBDB989C-CF7F-49B0-A933-166F3B9F8CE1}" srcOrd="10" destOrd="0" presId="urn:microsoft.com/office/officeart/2005/8/layout/vProcess5"/>
    <dgm:cxn modelId="{AD231FCA-1B12-464B-B73E-ED7B4F816158}" type="presParOf" srcId="{C86941D2-A865-4094-B110-F5665E98C420}" destId="{8663FE62-8364-4347-B794-5DE62E938A0F}" srcOrd="11" destOrd="0" presId="urn:microsoft.com/office/officeart/2005/8/layout/vProcess5"/>
    <dgm:cxn modelId="{559FCF6C-BBE2-4F27-AC6E-A6F8A79EA587}" type="presParOf" srcId="{C86941D2-A865-4094-B110-F5665E98C420}" destId="{7BBAF652-DEE4-4D0E-A609-D0A2B57AABC9}" srcOrd="12" destOrd="0" presId="urn:microsoft.com/office/officeart/2005/8/layout/vProcess5"/>
    <dgm:cxn modelId="{37966B6F-3D38-45A7-84BB-8AC809B29165}" type="presParOf" srcId="{C86941D2-A865-4094-B110-F5665E98C420}" destId="{83101980-66BE-4C0B-AE23-D7699EC47A9C}" srcOrd="13" destOrd="0" presId="urn:microsoft.com/office/officeart/2005/8/layout/vProcess5"/>
    <dgm:cxn modelId="{527D4C0B-BC7F-4C9A-BBA4-E8B9A6732143}" type="presParOf" srcId="{C86941D2-A865-4094-B110-F5665E98C420}" destId="{F86BFE80-3305-4178-9C66-CBEB176DDA1E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520F362E-2B5A-4A65-B629-658B96557534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364F577-AB65-4B09-969F-59416FDC0B4A}">
      <dgm:prSet phldrT="[Text]" custT="1"/>
      <dgm:spPr>
        <a:solidFill>
          <a:srgbClr val="0070C0"/>
        </a:solidFill>
      </dgm:spPr>
      <dgm:t>
        <a:bodyPr/>
        <a:lstStyle/>
        <a:p>
          <a:r>
            <a:rPr lang="en-US" sz="1200" b="1" dirty="0"/>
            <a:t>Recon</a:t>
          </a:r>
        </a:p>
      </dgm:t>
    </dgm:pt>
    <dgm:pt modelId="{072179D0-8A62-4271-BCA3-0A2D4319FBB5}" type="parTrans" cxnId="{6B72312F-87F8-4FA0-B518-4C9B0097B4FF}">
      <dgm:prSet/>
      <dgm:spPr/>
      <dgm:t>
        <a:bodyPr/>
        <a:lstStyle/>
        <a:p>
          <a:endParaRPr lang="en-US"/>
        </a:p>
      </dgm:t>
    </dgm:pt>
    <dgm:pt modelId="{3E98B544-0982-4085-91ED-C596729BFD05}" type="sibTrans" cxnId="{6B72312F-87F8-4FA0-B518-4C9B0097B4FF}">
      <dgm:prSet/>
      <dgm:spPr/>
      <dgm:t>
        <a:bodyPr/>
        <a:lstStyle/>
        <a:p>
          <a:endParaRPr lang="en-US" dirty="0"/>
        </a:p>
      </dgm:t>
    </dgm:pt>
    <dgm:pt modelId="{38C962A7-4364-4FAB-BC86-A0638ED05F3A}">
      <dgm:prSet phldrT="[Text]" custT="1"/>
      <dgm:spPr>
        <a:solidFill>
          <a:srgbClr val="0070C0"/>
        </a:solidFill>
      </dgm:spPr>
      <dgm:t>
        <a:bodyPr/>
        <a:lstStyle/>
        <a:p>
          <a:r>
            <a:rPr lang="en-US" sz="1200" b="1" dirty="0"/>
            <a:t>Weaponization</a:t>
          </a:r>
        </a:p>
      </dgm:t>
    </dgm:pt>
    <dgm:pt modelId="{E0FAFEB4-AA02-4669-9B33-E103C65A98B5}" type="parTrans" cxnId="{E48228B2-FECB-4A29-BF8A-8B6648CA7720}">
      <dgm:prSet/>
      <dgm:spPr/>
      <dgm:t>
        <a:bodyPr/>
        <a:lstStyle/>
        <a:p>
          <a:endParaRPr lang="en-US"/>
        </a:p>
      </dgm:t>
    </dgm:pt>
    <dgm:pt modelId="{6234DC74-1EC7-4A22-B05E-ADBEF703877E}" type="sibTrans" cxnId="{E48228B2-FECB-4A29-BF8A-8B6648CA7720}">
      <dgm:prSet/>
      <dgm:spPr/>
      <dgm:t>
        <a:bodyPr/>
        <a:lstStyle/>
        <a:p>
          <a:endParaRPr lang="en-US" dirty="0"/>
        </a:p>
      </dgm:t>
    </dgm:pt>
    <dgm:pt modelId="{2DBEF9F5-D526-424B-B06E-F5FAA1CCB537}">
      <dgm:prSet phldrT="[Text]" custT="1"/>
      <dgm:spPr>
        <a:solidFill>
          <a:srgbClr val="0070C0"/>
        </a:solidFill>
      </dgm:spPr>
      <dgm:t>
        <a:bodyPr/>
        <a:lstStyle/>
        <a:p>
          <a:r>
            <a:rPr lang="en-US" sz="1200" b="1" dirty="0"/>
            <a:t>Delivery</a:t>
          </a:r>
        </a:p>
      </dgm:t>
    </dgm:pt>
    <dgm:pt modelId="{59571BF2-1D7D-41F5-9AF5-8D11A21BBAF7}" type="parTrans" cxnId="{EE3E48F9-EF84-4511-AEF3-FA3D767137C2}">
      <dgm:prSet/>
      <dgm:spPr/>
      <dgm:t>
        <a:bodyPr/>
        <a:lstStyle/>
        <a:p>
          <a:endParaRPr lang="en-US"/>
        </a:p>
      </dgm:t>
    </dgm:pt>
    <dgm:pt modelId="{299914C4-2821-4683-9DB0-481DD7EBB12D}" type="sibTrans" cxnId="{EE3E48F9-EF84-4511-AEF3-FA3D767137C2}">
      <dgm:prSet/>
      <dgm:spPr/>
      <dgm:t>
        <a:bodyPr/>
        <a:lstStyle/>
        <a:p>
          <a:endParaRPr lang="en-US" dirty="0"/>
        </a:p>
      </dgm:t>
    </dgm:pt>
    <dgm:pt modelId="{CB75DCC0-04E3-4DDB-AD10-121704E9D4C5}">
      <dgm:prSet phldrT="[Text]"/>
      <dgm:spPr/>
      <dgm:t>
        <a:bodyPr/>
        <a:lstStyle/>
        <a:p>
          <a:endParaRPr lang="en-US"/>
        </a:p>
      </dgm:t>
    </dgm:pt>
    <dgm:pt modelId="{4D8CE33C-CB47-49BF-84FE-44D6DE4604E0}" type="parTrans" cxnId="{51FB6C73-846A-4D30-AAC1-158890DBC47A}">
      <dgm:prSet/>
      <dgm:spPr/>
      <dgm:t>
        <a:bodyPr/>
        <a:lstStyle/>
        <a:p>
          <a:endParaRPr lang="en-US"/>
        </a:p>
      </dgm:t>
    </dgm:pt>
    <dgm:pt modelId="{3603EC73-FEB2-4EBC-AAE5-ACD1981462D2}" type="sibTrans" cxnId="{51FB6C73-846A-4D30-AAC1-158890DBC47A}">
      <dgm:prSet/>
      <dgm:spPr/>
      <dgm:t>
        <a:bodyPr/>
        <a:lstStyle/>
        <a:p>
          <a:endParaRPr lang="en-US"/>
        </a:p>
      </dgm:t>
    </dgm:pt>
    <dgm:pt modelId="{64A7A533-F5E1-4BCF-9199-D02A9775A53F}">
      <dgm:prSet phldrT="[Text]"/>
      <dgm:spPr/>
      <dgm:t>
        <a:bodyPr/>
        <a:lstStyle/>
        <a:p>
          <a:endParaRPr lang="en-US" dirty="0"/>
        </a:p>
      </dgm:t>
    </dgm:pt>
    <dgm:pt modelId="{1E56F419-874B-4A59-9610-1744DCC71365}" type="parTrans" cxnId="{61FCC384-8381-47CD-80BC-A0B31BDD2C2A}">
      <dgm:prSet/>
      <dgm:spPr/>
      <dgm:t>
        <a:bodyPr/>
        <a:lstStyle/>
        <a:p>
          <a:endParaRPr lang="en-US"/>
        </a:p>
      </dgm:t>
    </dgm:pt>
    <dgm:pt modelId="{BF28B15B-E5F9-4D5F-AD9F-0B586C154744}" type="sibTrans" cxnId="{61FCC384-8381-47CD-80BC-A0B31BDD2C2A}">
      <dgm:prSet/>
      <dgm:spPr/>
      <dgm:t>
        <a:bodyPr/>
        <a:lstStyle/>
        <a:p>
          <a:endParaRPr lang="en-US"/>
        </a:p>
      </dgm:t>
    </dgm:pt>
    <dgm:pt modelId="{B972945F-F5FF-4EB3-A288-7F5E421CFD96}">
      <dgm:prSet phldrT="[Text]" custT="1"/>
      <dgm:spPr>
        <a:solidFill>
          <a:srgbClr val="0070C0"/>
        </a:solidFill>
      </dgm:spPr>
      <dgm:t>
        <a:bodyPr/>
        <a:lstStyle/>
        <a:p>
          <a:r>
            <a:rPr lang="en-US" sz="1200" b="1" dirty="0"/>
            <a:t>Exploit</a:t>
          </a:r>
        </a:p>
      </dgm:t>
    </dgm:pt>
    <dgm:pt modelId="{ACAEF981-347C-43C1-93E3-9AA49407D4CE}" type="parTrans" cxnId="{9ABF8392-AB2F-414D-9CC3-E9A1AF945FBE}">
      <dgm:prSet/>
      <dgm:spPr/>
      <dgm:t>
        <a:bodyPr/>
        <a:lstStyle/>
        <a:p>
          <a:endParaRPr lang="en-US"/>
        </a:p>
      </dgm:t>
    </dgm:pt>
    <dgm:pt modelId="{FF785B4C-E373-4F19-85F3-92ECFD026741}" type="sibTrans" cxnId="{9ABF8392-AB2F-414D-9CC3-E9A1AF945FBE}">
      <dgm:prSet/>
      <dgm:spPr/>
      <dgm:t>
        <a:bodyPr/>
        <a:lstStyle/>
        <a:p>
          <a:endParaRPr lang="en-US" dirty="0"/>
        </a:p>
      </dgm:t>
    </dgm:pt>
    <dgm:pt modelId="{DDCC4A41-044B-437F-97D2-29A808D3C494}">
      <dgm:prSet phldrT="[Text]" custT="1"/>
      <dgm:spPr>
        <a:solidFill>
          <a:srgbClr val="0070C0"/>
        </a:solidFill>
      </dgm:spPr>
      <dgm:t>
        <a:bodyPr/>
        <a:lstStyle/>
        <a:p>
          <a:r>
            <a:rPr lang="en-US" sz="1200" b="1" dirty="0"/>
            <a:t>Install</a:t>
          </a:r>
        </a:p>
      </dgm:t>
    </dgm:pt>
    <dgm:pt modelId="{8CFA99FA-3C39-431C-95CB-BBB2F31836F8}" type="parTrans" cxnId="{280B9117-A226-4108-8064-D3439D680861}">
      <dgm:prSet/>
      <dgm:spPr/>
      <dgm:t>
        <a:bodyPr/>
        <a:lstStyle/>
        <a:p>
          <a:endParaRPr lang="en-US"/>
        </a:p>
      </dgm:t>
    </dgm:pt>
    <dgm:pt modelId="{6C28F40F-75C2-4C79-8FCB-5FD7A5685EDA}" type="sibTrans" cxnId="{280B9117-A226-4108-8064-D3439D680861}">
      <dgm:prSet/>
      <dgm:spPr/>
      <dgm:t>
        <a:bodyPr/>
        <a:lstStyle/>
        <a:p>
          <a:endParaRPr lang="en-US"/>
        </a:p>
      </dgm:t>
    </dgm:pt>
    <dgm:pt modelId="{1F4439CF-1718-4A8E-9E8B-7A8BBD76FBAE}">
      <dgm:prSet phldrT="[Text]" custScaleX="15717" custScaleY="43331" custLinFactY="-100000" custLinFactNeighborX="-3324" custLinFactNeighborY="-126448"/>
      <dgm:spPr/>
      <dgm:t>
        <a:bodyPr/>
        <a:lstStyle/>
        <a:p>
          <a:endParaRPr lang="en-US"/>
        </a:p>
      </dgm:t>
    </dgm:pt>
    <dgm:pt modelId="{EF70BC45-6C96-4759-A78A-0BD07A07106B}" type="parTrans" cxnId="{AC4FBACE-5CF1-47BA-A08A-D9AC14B9E0E7}">
      <dgm:prSet/>
      <dgm:spPr/>
      <dgm:t>
        <a:bodyPr/>
        <a:lstStyle/>
        <a:p>
          <a:endParaRPr lang="en-US"/>
        </a:p>
      </dgm:t>
    </dgm:pt>
    <dgm:pt modelId="{85D3EBEF-A5DD-413C-8658-C55060033895}" type="sibTrans" cxnId="{AC4FBACE-5CF1-47BA-A08A-D9AC14B9E0E7}">
      <dgm:prSet/>
      <dgm:spPr/>
      <dgm:t>
        <a:bodyPr/>
        <a:lstStyle/>
        <a:p>
          <a:endParaRPr lang="en-US"/>
        </a:p>
      </dgm:t>
    </dgm:pt>
    <dgm:pt modelId="{40B3E9B9-FC69-4498-A5B9-0F784D27BA5F}">
      <dgm:prSet custScaleX="24529" custScaleY="43331" custLinFactY="-4831" custLinFactNeighborX="-19265" custLinFactNeighborY="-100000"/>
      <dgm:spPr/>
      <dgm:t>
        <a:bodyPr/>
        <a:lstStyle/>
        <a:p>
          <a:endParaRPr lang="en-US" dirty="0"/>
        </a:p>
      </dgm:t>
    </dgm:pt>
    <dgm:pt modelId="{6211081A-6CC5-4C68-9880-58509B9ED884}" type="parTrans" cxnId="{103722E0-1F9B-44A2-BAA5-99C6B3E705E7}">
      <dgm:prSet/>
      <dgm:spPr/>
      <dgm:t>
        <a:bodyPr/>
        <a:lstStyle/>
        <a:p>
          <a:endParaRPr lang="en-US"/>
        </a:p>
      </dgm:t>
    </dgm:pt>
    <dgm:pt modelId="{041E6707-25AA-47E2-80DB-ED54FE9E3735}" type="sibTrans" cxnId="{103722E0-1F9B-44A2-BAA5-99C6B3E705E7}">
      <dgm:prSet custScaleX="52497" custScaleY="34558" custLinFactX="-300000" custLinFactY="-100000" custLinFactNeighborX="-366559" custLinFactNeighborY="-104064"/>
      <dgm:spPr/>
      <dgm:t>
        <a:bodyPr/>
        <a:lstStyle/>
        <a:p>
          <a:endParaRPr lang="en-US"/>
        </a:p>
      </dgm:t>
    </dgm:pt>
    <dgm:pt modelId="{C86941D2-A865-4094-B110-F5665E98C420}" type="pres">
      <dgm:prSet presAssocID="{520F362E-2B5A-4A65-B629-658B96557534}" presName="outerComposite" presStyleCnt="0">
        <dgm:presLayoutVars>
          <dgm:chMax val="5"/>
          <dgm:dir/>
          <dgm:resizeHandles val="exact"/>
        </dgm:presLayoutVars>
      </dgm:prSet>
      <dgm:spPr/>
    </dgm:pt>
    <dgm:pt modelId="{6EAEBC3E-8D7C-4B94-912F-1FE3AFDA7D3B}" type="pres">
      <dgm:prSet presAssocID="{520F362E-2B5A-4A65-B629-658B96557534}" presName="dummyMaxCanvas" presStyleCnt="0">
        <dgm:presLayoutVars/>
      </dgm:prSet>
      <dgm:spPr/>
    </dgm:pt>
    <dgm:pt modelId="{702884CA-101E-4117-AAB4-D4A45F5BA73A}" type="pres">
      <dgm:prSet presAssocID="{520F362E-2B5A-4A65-B629-658B96557534}" presName="FiveNodes_1" presStyleLbl="node1" presStyleIdx="0" presStyleCnt="5" custScaleX="10550" custScaleY="43331" custLinFactNeighborX="-44386" custLinFactNeighborY="5990">
        <dgm:presLayoutVars>
          <dgm:bulletEnabled val="1"/>
        </dgm:presLayoutVars>
      </dgm:prSet>
      <dgm:spPr/>
    </dgm:pt>
    <dgm:pt modelId="{362FF72D-44BC-4D7B-A022-DFE395C43B56}" type="pres">
      <dgm:prSet presAssocID="{520F362E-2B5A-4A65-B629-658B96557534}" presName="FiveNodes_2" presStyleLbl="node1" presStyleIdx="1" presStyleCnt="5" custScaleX="24899" custScaleY="43331" custLinFactNeighborX="-34677" custLinFactNeighborY="-49420">
        <dgm:presLayoutVars>
          <dgm:bulletEnabled val="1"/>
        </dgm:presLayoutVars>
      </dgm:prSet>
      <dgm:spPr/>
    </dgm:pt>
    <dgm:pt modelId="{60354925-7A51-48C2-A2BE-85B3C984CF2A}" type="pres">
      <dgm:prSet presAssocID="{520F362E-2B5A-4A65-B629-658B96557534}" presName="FiveNodes_3" presStyleLbl="node1" presStyleIdx="2" presStyleCnt="5" custScaleX="24529" custScaleY="43331" custLinFactY="-4831" custLinFactNeighborX="-19265" custLinFactNeighborY="-100000">
        <dgm:presLayoutVars>
          <dgm:bulletEnabled val="1"/>
        </dgm:presLayoutVars>
      </dgm:prSet>
      <dgm:spPr/>
    </dgm:pt>
    <dgm:pt modelId="{59C6F411-276E-48AE-95AD-E6112048140E}" type="pres">
      <dgm:prSet presAssocID="{520F362E-2B5A-4A65-B629-658B96557534}" presName="FiveNodes_4" presStyleLbl="node1" presStyleIdx="3" presStyleCnt="5" custScaleX="12358" custScaleY="43331" custLinFactY="-64734" custLinFactNeighborX="-8014" custLinFactNeighborY="-100000">
        <dgm:presLayoutVars>
          <dgm:bulletEnabled val="1"/>
        </dgm:presLayoutVars>
      </dgm:prSet>
      <dgm:spPr/>
    </dgm:pt>
    <dgm:pt modelId="{65CBD47F-D56B-4439-97C0-99691E4A1649}" type="pres">
      <dgm:prSet presAssocID="{520F362E-2B5A-4A65-B629-658B96557534}" presName="FiveNodes_5" presStyleLbl="node1" presStyleIdx="4" presStyleCnt="5" custScaleX="18201" custScaleY="43331" custLinFactY="-100000" custLinFactNeighborX="-1622" custLinFactNeighborY="-116966">
        <dgm:presLayoutVars>
          <dgm:bulletEnabled val="1"/>
        </dgm:presLayoutVars>
      </dgm:prSet>
      <dgm:spPr/>
    </dgm:pt>
    <dgm:pt modelId="{FB8C5F9E-92B5-4F26-8C49-E2DBB36A4DA4}" type="pres">
      <dgm:prSet presAssocID="{520F362E-2B5A-4A65-B629-658B96557534}" presName="FiveConn_1-2" presStyleLbl="fgAccFollowNode1" presStyleIdx="0" presStyleCnt="4" custScaleX="52497" custScaleY="34558" custLinFactX="-500000" custLinFactNeighborX="-550397" custLinFactNeighborY="-24734">
        <dgm:presLayoutVars>
          <dgm:bulletEnabled val="1"/>
        </dgm:presLayoutVars>
      </dgm:prSet>
      <dgm:spPr/>
    </dgm:pt>
    <dgm:pt modelId="{0833D5C0-148E-46E9-A6AB-24CD42DC336D}" type="pres">
      <dgm:prSet presAssocID="{520F362E-2B5A-4A65-B629-658B96557534}" presName="FiveConn_2-3" presStyleLbl="fgAccFollowNode1" presStyleIdx="1" presStyleCnt="4" custScaleX="52497" custScaleY="34558" custLinFactX="-400000" custLinFactY="-3643" custLinFactNeighborX="-451373" custLinFactNeighborY="-100000">
        <dgm:presLayoutVars>
          <dgm:bulletEnabled val="1"/>
        </dgm:presLayoutVars>
      </dgm:prSet>
      <dgm:spPr/>
    </dgm:pt>
    <dgm:pt modelId="{103F3F19-8287-43BD-8680-24968FA8B2D9}" type="pres">
      <dgm:prSet presAssocID="{520F362E-2B5A-4A65-B629-658B96557534}" presName="FiveConn_3-4" presStyleLbl="fgAccFollowNode1" presStyleIdx="2" presStyleCnt="4" custScaleX="52497" custScaleY="34558" custLinFactX="-300000" custLinFactY="-100000" custLinFactNeighborX="-366559" custLinFactNeighborY="-104064">
        <dgm:presLayoutVars>
          <dgm:bulletEnabled val="1"/>
        </dgm:presLayoutVars>
      </dgm:prSet>
      <dgm:spPr/>
    </dgm:pt>
    <dgm:pt modelId="{D0930100-1299-4A4B-BBC7-6DE2D547C3E3}" type="pres">
      <dgm:prSet presAssocID="{520F362E-2B5A-4A65-B629-658B96557534}" presName="FiveConn_4-5" presStyleLbl="fgAccFollowNode1" presStyleIdx="3" presStyleCnt="4" custScaleX="58277" custScaleY="48543" custLinFactX="-184377" custLinFactY="-80146" custLinFactNeighborX="-200000" custLinFactNeighborY="-100000">
        <dgm:presLayoutVars>
          <dgm:bulletEnabled val="1"/>
        </dgm:presLayoutVars>
      </dgm:prSet>
      <dgm:spPr/>
    </dgm:pt>
    <dgm:pt modelId="{CBDB989C-CF7F-49B0-A933-166F3B9F8CE1}" type="pres">
      <dgm:prSet presAssocID="{520F362E-2B5A-4A65-B629-658B96557534}" presName="FiveNodes_1_text" presStyleLbl="node1" presStyleIdx="4" presStyleCnt="5">
        <dgm:presLayoutVars>
          <dgm:bulletEnabled val="1"/>
        </dgm:presLayoutVars>
      </dgm:prSet>
      <dgm:spPr/>
    </dgm:pt>
    <dgm:pt modelId="{8663FE62-8364-4347-B794-5DE62E938A0F}" type="pres">
      <dgm:prSet presAssocID="{520F362E-2B5A-4A65-B629-658B96557534}" presName="FiveNodes_2_text" presStyleLbl="node1" presStyleIdx="4" presStyleCnt="5">
        <dgm:presLayoutVars>
          <dgm:bulletEnabled val="1"/>
        </dgm:presLayoutVars>
      </dgm:prSet>
      <dgm:spPr/>
    </dgm:pt>
    <dgm:pt modelId="{7BBAF652-DEE4-4D0E-A609-D0A2B57AABC9}" type="pres">
      <dgm:prSet presAssocID="{520F362E-2B5A-4A65-B629-658B96557534}" presName="FiveNodes_3_text" presStyleLbl="node1" presStyleIdx="4" presStyleCnt="5">
        <dgm:presLayoutVars>
          <dgm:bulletEnabled val="1"/>
        </dgm:presLayoutVars>
      </dgm:prSet>
      <dgm:spPr/>
    </dgm:pt>
    <dgm:pt modelId="{83101980-66BE-4C0B-AE23-D7699EC47A9C}" type="pres">
      <dgm:prSet presAssocID="{520F362E-2B5A-4A65-B629-658B96557534}" presName="FiveNodes_4_text" presStyleLbl="node1" presStyleIdx="4" presStyleCnt="5">
        <dgm:presLayoutVars>
          <dgm:bulletEnabled val="1"/>
        </dgm:presLayoutVars>
      </dgm:prSet>
      <dgm:spPr/>
    </dgm:pt>
    <dgm:pt modelId="{F86BFE80-3305-4178-9C66-CBEB176DDA1E}" type="pres">
      <dgm:prSet presAssocID="{520F362E-2B5A-4A65-B629-658B96557534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61B93084-92B4-43EB-B25F-8EA665F8A206}" type="presOf" srcId="{2DBEF9F5-D526-424B-B06E-F5FAA1CCB537}" destId="{7BBAF652-DEE4-4D0E-A609-D0A2B57AABC9}" srcOrd="1" destOrd="0" presId="urn:microsoft.com/office/officeart/2005/8/layout/vProcess5"/>
    <dgm:cxn modelId="{81CF2210-B8F9-4E62-80F3-4BEA2B7C78D8}" type="presOf" srcId="{DDCC4A41-044B-437F-97D2-29A808D3C494}" destId="{65CBD47F-D56B-4439-97C0-99691E4A1649}" srcOrd="0" destOrd="0" presId="urn:microsoft.com/office/officeart/2005/8/layout/vProcess5"/>
    <dgm:cxn modelId="{FF026052-FE68-4035-A41A-0C2618A9C0FF}" type="presOf" srcId="{DDCC4A41-044B-437F-97D2-29A808D3C494}" destId="{F86BFE80-3305-4178-9C66-CBEB176DDA1E}" srcOrd="1" destOrd="0" presId="urn:microsoft.com/office/officeart/2005/8/layout/vProcess5"/>
    <dgm:cxn modelId="{A0309845-E0AF-4178-ADD0-3BEB1BFAFBCE}" type="presOf" srcId="{FF785B4C-E373-4F19-85F3-92ECFD026741}" destId="{D0930100-1299-4A4B-BBC7-6DE2D547C3E3}" srcOrd="0" destOrd="0" presId="urn:microsoft.com/office/officeart/2005/8/layout/vProcess5"/>
    <dgm:cxn modelId="{11A80DE8-86F4-4D09-88DD-2FEEA4F6BDCA}" type="presOf" srcId="{38C962A7-4364-4FAB-BC86-A0638ED05F3A}" destId="{362FF72D-44BC-4D7B-A022-DFE395C43B56}" srcOrd="0" destOrd="0" presId="urn:microsoft.com/office/officeart/2005/8/layout/vProcess5"/>
    <dgm:cxn modelId="{42EC6FFB-F99D-4AD6-9649-D4ECC4203E52}" type="presOf" srcId="{3E98B544-0982-4085-91ED-C596729BFD05}" destId="{FB8C5F9E-92B5-4F26-8C49-E2DBB36A4DA4}" srcOrd="0" destOrd="0" presId="urn:microsoft.com/office/officeart/2005/8/layout/vProcess5"/>
    <dgm:cxn modelId="{280B9117-A226-4108-8064-D3439D680861}" srcId="{520F362E-2B5A-4A65-B629-658B96557534}" destId="{DDCC4A41-044B-437F-97D2-29A808D3C494}" srcOrd="4" destOrd="0" parTransId="{8CFA99FA-3C39-431C-95CB-BBB2F31836F8}" sibTransId="{6C28F40F-75C2-4C79-8FCB-5FD7A5685EDA}"/>
    <dgm:cxn modelId="{61FCC384-8381-47CD-80BC-A0B31BDD2C2A}" srcId="{520F362E-2B5A-4A65-B629-658B96557534}" destId="{64A7A533-F5E1-4BCF-9199-D02A9775A53F}" srcOrd="6" destOrd="0" parTransId="{1E56F419-874B-4A59-9610-1744DCC71365}" sibTransId="{BF28B15B-E5F9-4D5F-AD9F-0B586C154744}"/>
    <dgm:cxn modelId="{9ABF8392-AB2F-414D-9CC3-E9A1AF945FBE}" srcId="{520F362E-2B5A-4A65-B629-658B96557534}" destId="{B972945F-F5FF-4EB3-A288-7F5E421CFD96}" srcOrd="3" destOrd="0" parTransId="{ACAEF981-347C-43C1-93E3-9AA49407D4CE}" sibTransId="{FF785B4C-E373-4F19-85F3-92ECFD026741}"/>
    <dgm:cxn modelId="{AC4FBACE-5CF1-47BA-A08A-D9AC14B9E0E7}" srcId="{520F362E-2B5A-4A65-B629-658B96557534}" destId="{1F4439CF-1718-4A8E-9E8B-7A8BBD76FBAE}" srcOrd="7" destOrd="0" parTransId="{EF70BC45-6C96-4759-A78A-0BD07A07106B}" sibTransId="{85D3EBEF-A5DD-413C-8658-C55060033895}"/>
    <dgm:cxn modelId="{6B72312F-87F8-4FA0-B518-4C9B0097B4FF}" srcId="{520F362E-2B5A-4A65-B629-658B96557534}" destId="{1364F577-AB65-4B09-969F-59416FDC0B4A}" srcOrd="0" destOrd="0" parTransId="{072179D0-8A62-4271-BCA3-0A2D4319FBB5}" sibTransId="{3E98B544-0982-4085-91ED-C596729BFD05}"/>
    <dgm:cxn modelId="{67A7C7EA-D224-464F-B265-F04A266089A1}" type="presOf" srcId="{B972945F-F5FF-4EB3-A288-7F5E421CFD96}" destId="{83101980-66BE-4C0B-AE23-D7699EC47A9C}" srcOrd="1" destOrd="0" presId="urn:microsoft.com/office/officeart/2005/8/layout/vProcess5"/>
    <dgm:cxn modelId="{05BEA2C1-B8F4-4C96-A10F-C166E6149758}" type="presOf" srcId="{2DBEF9F5-D526-424B-B06E-F5FAA1CCB537}" destId="{60354925-7A51-48C2-A2BE-85B3C984CF2A}" srcOrd="0" destOrd="0" presId="urn:microsoft.com/office/officeart/2005/8/layout/vProcess5"/>
    <dgm:cxn modelId="{0A2ED3DC-AE39-4C13-AA52-53C74122ACAA}" type="presOf" srcId="{1364F577-AB65-4B09-969F-59416FDC0B4A}" destId="{CBDB989C-CF7F-49B0-A933-166F3B9F8CE1}" srcOrd="1" destOrd="0" presId="urn:microsoft.com/office/officeart/2005/8/layout/vProcess5"/>
    <dgm:cxn modelId="{B5D4BD15-0CB1-43D9-B5EB-A3492C68E2AF}" type="presOf" srcId="{520F362E-2B5A-4A65-B629-658B96557534}" destId="{C86941D2-A865-4094-B110-F5665E98C420}" srcOrd="0" destOrd="0" presId="urn:microsoft.com/office/officeart/2005/8/layout/vProcess5"/>
    <dgm:cxn modelId="{103722E0-1F9B-44A2-BAA5-99C6B3E705E7}" srcId="{520F362E-2B5A-4A65-B629-658B96557534}" destId="{40B3E9B9-FC69-4498-A5B9-0F784D27BA5F}" srcOrd="8" destOrd="0" parTransId="{6211081A-6CC5-4C68-9880-58509B9ED884}" sibTransId="{041E6707-25AA-47E2-80DB-ED54FE9E3735}"/>
    <dgm:cxn modelId="{CD059D77-C010-4F15-AA3E-CAADEE4F5494}" type="presOf" srcId="{38C962A7-4364-4FAB-BC86-A0638ED05F3A}" destId="{8663FE62-8364-4347-B794-5DE62E938A0F}" srcOrd="1" destOrd="0" presId="urn:microsoft.com/office/officeart/2005/8/layout/vProcess5"/>
    <dgm:cxn modelId="{61D7D6A4-0401-4D8B-9C50-477C361041F0}" type="presOf" srcId="{B972945F-F5FF-4EB3-A288-7F5E421CFD96}" destId="{59C6F411-276E-48AE-95AD-E6112048140E}" srcOrd="0" destOrd="0" presId="urn:microsoft.com/office/officeart/2005/8/layout/vProcess5"/>
    <dgm:cxn modelId="{37DD8777-E8DD-48EC-A618-DCDF08052E22}" type="presOf" srcId="{299914C4-2821-4683-9DB0-481DD7EBB12D}" destId="{103F3F19-8287-43BD-8680-24968FA8B2D9}" srcOrd="0" destOrd="0" presId="urn:microsoft.com/office/officeart/2005/8/layout/vProcess5"/>
    <dgm:cxn modelId="{31CEA619-F5AD-4EAA-A66B-7F206C20E14A}" type="presOf" srcId="{1364F577-AB65-4B09-969F-59416FDC0B4A}" destId="{702884CA-101E-4117-AAB4-D4A45F5BA73A}" srcOrd="0" destOrd="0" presId="urn:microsoft.com/office/officeart/2005/8/layout/vProcess5"/>
    <dgm:cxn modelId="{616BB797-0E86-46AB-8678-EF95E0774ECF}" type="presOf" srcId="{6234DC74-1EC7-4A22-B05E-ADBEF703877E}" destId="{0833D5C0-148E-46E9-A6AB-24CD42DC336D}" srcOrd="0" destOrd="0" presId="urn:microsoft.com/office/officeart/2005/8/layout/vProcess5"/>
    <dgm:cxn modelId="{51FB6C73-846A-4D30-AAC1-158890DBC47A}" srcId="{520F362E-2B5A-4A65-B629-658B96557534}" destId="{CB75DCC0-04E3-4DDB-AD10-121704E9D4C5}" srcOrd="5" destOrd="0" parTransId="{4D8CE33C-CB47-49BF-84FE-44D6DE4604E0}" sibTransId="{3603EC73-FEB2-4EBC-AAE5-ACD1981462D2}"/>
    <dgm:cxn modelId="{EE3E48F9-EF84-4511-AEF3-FA3D767137C2}" srcId="{520F362E-2B5A-4A65-B629-658B96557534}" destId="{2DBEF9F5-D526-424B-B06E-F5FAA1CCB537}" srcOrd="2" destOrd="0" parTransId="{59571BF2-1D7D-41F5-9AF5-8D11A21BBAF7}" sibTransId="{299914C4-2821-4683-9DB0-481DD7EBB12D}"/>
    <dgm:cxn modelId="{E48228B2-FECB-4A29-BF8A-8B6648CA7720}" srcId="{520F362E-2B5A-4A65-B629-658B96557534}" destId="{38C962A7-4364-4FAB-BC86-A0638ED05F3A}" srcOrd="1" destOrd="0" parTransId="{E0FAFEB4-AA02-4669-9B33-E103C65A98B5}" sibTransId="{6234DC74-1EC7-4A22-B05E-ADBEF703877E}"/>
    <dgm:cxn modelId="{A422AD29-0832-4BBF-85ED-823DE85E2A18}" type="presParOf" srcId="{C86941D2-A865-4094-B110-F5665E98C420}" destId="{6EAEBC3E-8D7C-4B94-912F-1FE3AFDA7D3B}" srcOrd="0" destOrd="0" presId="urn:microsoft.com/office/officeart/2005/8/layout/vProcess5"/>
    <dgm:cxn modelId="{350C4E7D-2921-49FB-BCAB-0E104DE4E4A8}" type="presParOf" srcId="{C86941D2-A865-4094-B110-F5665E98C420}" destId="{702884CA-101E-4117-AAB4-D4A45F5BA73A}" srcOrd="1" destOrd="0" presId="urn:microsoft.com/office/officeart/2005/8/layout/vProcess5"/>
    <dgm:cxn modelId="{BC17EDBA-A35D-4E49-B852-0C8DE8D8F333}" type="presParOf" srcId="{C86941D2-A865-4094-B110-F5665E98C420}" destId="{362FF72D-44BC-4D7B-A022-DFE395C43B56}" srcOrd="2" destOrd="0" presId="urn:microsoft.com/office/officeart/2005/8/layout/vProcess5"/>
    <dgm:cxn modelId="{0FE853F0-11B8-450F-95D8-39919BC0D24D}" type="presParOf" srcId="{C86941D2-A865-4094-B110-F5665E98C420}" destId="{60354925-7A51-48C2-A2BE-85B3C984CF2A}" srcOrd="3" destOrd="0" presId="urn:microsoft.com/office/officeart/2005/8/layout/vProcess5"/>
    <dgm:cxn modelId="{7DA042EC-6760-4E04-A1C7-31BB1B61B7F6}" type="presParOf" srcId="{C86941D2-A865-4094-B110-F5665E98C420}" destId="{59C6F411-276E-48AE-95AD-E6112048140E}" srcOrd="4" destOrd="0" presId="urn:microsoft.com/office/officeart/2005/8/layout/vProcess5"/>
    <dgm:cxn modelId="{59963090-4E64-4B62-A82D-58EE126430F1}" type="presParOf" srcId="{C86941D2-A865-4094-B110-F5665E98C420}" destId="{65CBD47F-D56B-4439-97C0-99691E4A1649}" srcOrd="5" destOrd="0" presId="urn:microsoft.com/office/officeart/2005/8/layout/vProcess5"/>
    <dgm:cxn modelId="{1EFCAB92-2685-48CD-823A-0B17CA5415F0}" type="presParOf" srcId="{C86941D2-A865-4094-B110-F5665E98C420}" destId="{FB8C5F9E-92B5-4F26-8C49-E2DBB36A4DA4}" srcOrd="6" destOrd="0" presId="urn:microsoft.com/office/officeart/2005/8/layout/vProcess5"/>
    <dgm:cxn modelId="{0861A50D-EFB7-407C-9672-D6CE9696F260}" type="presParOf" srcId="{C86941D2-A865-4094-B110-F5665E98C420}" destId="{0833D5C0-148E-46E9-A6AB-24CD42DC336D}" srcOrd="7" destOrd="0" presId="urn:microsoft.com/office/officeart/2005/8/layout/vProcess5"/>
    <dgm:cxn modelId="{A3CFFBE9-4961-4C1F-ABD6-50A09BEE92B2}" type="presParOf" srcId="{C86941D2-A865-4094-B110-F5665E98C420}" destId="{103F3F19-8287-43BD-8680-24968FA8B2D9}" srcOrd="8" destOrd="0" presId="urn:microsoft.com/office/officeart/2005/8/layout/vProcess5"/>
    <dgm:cxn modelId="{B048D589-0E42-4285-9D75-87F9C6B0A44D}" type="presParOf" srcId="{C86941D2-A865-4094-B110-F5665E98C420}" destId="{D0930100-1299-4A4B-BBC7-6DE2D547C3E3}" srcOrd="9" destOrd="0" presId="urn:microsoft.com/office/officeart/2005/8/layout/vProcess5"/>
    <dgm:cxn modelId="{D701734E-B588-4372-AB5A-E478DEC8B4B4}" type="presParOf" srcId="{C86941D2-A865-4094-B110-F5665E98C420}" destId="{CBDB989C-CF7F-49B0-A933-166F3B9F8CE1}" srcOrd="10" destOrd="0" presId="urn:microsoft.com/office/officeart/2005/8/layout/vProcess5"/>
    <dgm:cxn modelId="{A828EC90-3D6C-47EA-BAD2-284DD436868C}" type="presParOf" srcId="{C86941D2-A865-4094-B110-F5665E98C420}" destId="{8663FE62-8364-4347-B794-5DE62E938A0F}" srcOrd="11" destOrd="0" presId="urn:microsoft.com/office/officeart/2005/8/layout/vProcess5"/>
    <dgm:cxn modelId="{CB3E1DF7-50D7-40B0-8B7B-44F2E6354041}" type="presParOf" srcId="{C86941D2-A865-4094-B110-F5665E98C420}" destId="{7BBAF652-DEE4-4D0E-A609-D0A2B57AABC9}" srcOrd="12" destOrd="0" presId="urn:microsoft.com/office/officeart/2005/8/layout/vProcess5"/>
    <dgm:cxn modelId="{8AE52107-7BDE-42B2-A220-996C26CED082}" type="presParOf" srcId="{C86941D2-A865-4094-B110-F5665E98C420}" destId="{83101980-66BE-4C0B-AE23-D7699EC47A9C}" srcOrd="13" destOrd="0" presId="urn:microsoft.com/office/officeart/2005/8/layout/vProcess5"/>
    <dgm:cxn modelId="{FDEEECCD-0638-4A60-9397-3E2AE8178DE8}" type="presParOf" srcId="{C86941D2-A865-4094-B110-F5665E98C420}" destId="{F86BFE80-3305-4178-9C66-CBEB176DDA1E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520F362E-2B5A-4A65-B629-658B96557534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364F577-AB65-4B09-969F-59416FDC0B4A}">
      <dgm:prSet phldrT="[Text]" custT="1"/>
      <dgm:spPr>
        <a:solidFill>
          <a:srgbClr val="0070C0"/>
        </a:solidFill>
      </dgm:spPr>
      <dgm:t>
        <a:bodyPr/>
        <a:lstStyle/>
        <a:p>
          <a:r>
            <a:rPr lang="en-US" sz="1200" b="1" dirty="0"/>
            <a:t>Recon</a:t>
          </a:r>
        </a:p>
      </dgm:t>
    </dgm:pt>
    <dgm:pt modelId="{072179D0-8A62-4271-BCA3-0A2D4319FBB5}" type="parTrans" cxnId="{6B72312F-87F8-4FA0-B518-4C9B0097B4FF}">
      <dgm:prSet/>
      <dgm:spPr/>
      <dgm:t>
        <a:bodyPr/>
        <a:lstStyle/>
        <a:p>
          <a:endParaRPr lang="en-US"/>
        </a:p>
      </dgm:t>
    </dgm:pt>
    <dgm:pt modelId="{3E98B544-0982-4085-91ED-C596729BFD05}" type="sibTrans" cxnId="{6B72312F-87F8-4FA0-B518-4C9B0097B4FF}">
      <dgm:prSet/>
      <dgm:spPr/>
      <dgm:t>
        <a:bodyPr/>
        <a:lstStyle/>
        <a:p>
          <a:endParaRPr lang="en-US" dirty="0"/>
        </a:p>
      </dgm:t>
    </dgm:pt>
    <dgm:pt modelId="{38C962A7-4364-4FAB-BC86-A0638ED05F3A}">
      <dgm:prSet phldrT="[Text]" custT="1"/>
      <dgm:spPr>
        <a:solidFill>
          <a:srgbClr val="0070C0"/>
        </a:solidFill>
      </dgm:spPr>
      <dgm:t>
        <a:bodyPr/>
        <a:lstStyle/>
        <a:p>
          <a:r>
            <a:rPr lang="en-US" sz="1200" b="1" dirty="0"/>
            <a:t>Weaponization</a:t>
          </a:r>
        </a:p>
      </dgm:t>
    </dgm:pt>
    <dgm:pt modelId="{E0FAFEB4-AA02-4669-9B33-E103C65A98B5}" type="parTrans" cxnId="{E48228B2-FECB-4A29-BF8A-8B6648CA7720}">
      <dgm:prSet/>
      <dgm:spPr/>
      <dgm:t>
        <a:bodyPr/>
        <a:lstStyle/>
        <a:p>
          <a:endParaRPr lang="en-US"/>
        </a:p>
      </dgm:t>
    </dgm:pt>
    <dgm:pt modelId="{6234DC74-1EC7-4A22-B05E-ADBEF703877E}" type="sibTrans" cxnId="{E48228B2-FECB-4A29-BF8A-8B6648CA7720}">
      <dgm:prSet/>
      <dgm:spPr/>
      <dgm:t>
        <a:bodyPr/>
        <a:lstStyle/>
        <a:p>
          <a:endParaRPr lang="en-US" dirty="0"/>
        </a:p>
      </dgm:t>
    </dgm:pt>
    <dgm:pt modelId="{2DBEF9F5-D526-424B-B06E-F5FAA1CCB537}">
      <dgm:prSet phldrT="[Text]" custT="1"/>
      <dgm:spPr>
        <a:solidFill>
          <a:srgbClr val="0070C0"/>
        </a:solidFill>
      </dgm:spPr>
      <dgm:t>
        <a:bodyPr/>
        <a:lstStyle/>
        <a:p>
          <a:r>
            <a:rPr lang="en-US" sz="1200" b="1" dirty="0"/>
            <a:t>Delivery</a:t>
          </a:r>
        </a:p>
      </dgm:t>
    </dgm:pt>
    <dgm:pt modelId="{59571BF2-1D7D-41F5-9AF5-8D11A21BBAF7}" type="parTrans" cxnId="{EE3E48F9-EF84-4511-AEF3-FA3D767137C2}">
      <dgm:prSet/>
      <dgm:spPr/>
      <dgm:t>
        <a:bodyPr/>
        <a:lstStyle/>
        <a:p>
          <a:endParaRPr lang="en-US"/>
        </a:p>
      </dgm:t>
    </dgm:pt>
    <dgm:pt modelId="{299914C4-2821-4683-9DB0-481DD7EBB12D}" type="sibTrans" cxnId="{EE3E48F9-EF84-4511-AEF3-FA3D767137C2}">
      <dgm:prSet/>
      <dgm:spPr/>
      <dgm:t>
        <a:bodyPr/>
        <a:lstStyle/>
        <a:p>
          <a:endParaRPr lang="en-US" dirty="0"/>
        </a:p>
      </dgm:t>
    </dgm:pt>
    <dgm:pt modelId="{CB75DCC0-04E3-4DDB-AD10-121704E9D4C5}">
      <dgm:prSet phldrT="[Text]"/>
      <dgm:spPr/>
      <dgm:t>
        <a:bodyPr/>
        <a:lstStyle/>
        <a:p>
          <a:endParaRPr lang="en-US"/>
        </a:p>
      </dgm:t>
    </dgm:pt>
    <dgm:pt modelId="{4D8CE33C-CB47-49BF-84FE-44D6DE4604E0}" type="parTrans" cxnId="{51FB6C73-846A-4D30-AAC1-158890DBC47A}">
      <dgm:prSet/>
      <dgm:spPr/>
      <dgm:t>
        <a:bodyPr/>
        <a:lstStyle/>
        <a:p>
          <a:endParaRPr lang="en-US"/>
        </a:p>
      </dgm:t>
    </dgm:pt>
    <dgm:pt modelId="{3603EC73-FEB2-4EBC-AAE5-ACD1981462D2}" type="sibTrans" cxnId="{51FB6C73-846A-4D30-AAC1-158890DBC47A}">
      <dgm:prSet/>
      <dgm:spPr/>
      <dgm:t>
        <a:bodyPr/>
        <a:lstStyle/>
        <a:p>
          <a:endParaRPr lang="en-US"/>
        </a:p>
      </dgm:t>
    </dgm:pt>
    <dgm:pt modelId="{64A7A533-F5E1-4BCF-9199-D02A9775A53F}">
      <dgm:prSet phldrT="[Text]"/>
      <dgm:spPr/>
      <dgm:t>
        <a:bodyPr/>
        <a:lstStyle/>
        <a:p>
          <a:endParaRPr lang="en-US" dirty="0"/>
        </a:p>
      </dgm:t>
    </dgm:pt>
    <dgm:pt modelId="{1E56F419-874B-4A59-9610-1744DCC71365}" type="parTrans" cxnId="{61FCC384-8381-47CD-80BC-A0B31BDD2C2A}">
      <dgm:prSet/>
      <dgm:spPr/>
      <dgm:t>
        <a:bodyPr/>
        <a:lstStyle/>
        <a:p>
          <a:endParaRPr lang="en-US"/>
        </a:p>
      </dgm:t>
    </dgm:pt>
    <dgm:pt modelId="{BF28B15B-E5F9-4D5F-AD9F-0B586C154744}" type="sibTrans" cxnId="{61FCC384-8381-47CD-80BC-A0B31BDD2C2A}">
      <dgm:prSet/>
      <dgm:spPr/>
      <dgm:t>
        <a:bodyPr/>
        <a:lstStyle/>
        <a:p>
          <a:endParaRPr lang="en-US"/>
        </a:p>
      </dgm:t>
    </dgm:pt>
    <dgm:pt modelId="{B972945F-F5FF-4EB3-A288-7F5E421CFD96}">
      <dgm:prSet phldrT="[Text]" custT="1"/>
      <dgm:spPr>
        <a:solidFill>
          <a:srgbClr val="0070C0"/>
        </a:solidFill>
      </dgm:spPr>
      <dgm:t>
        <a:bodyPr/>
        <a:lstStyle/>
        <a:p>
          <a:r>
            <a:rPr lang="en-US" sz="1200" b="1" dirty="0"/>
            <a:t>Exploit</a:t>
          </a:r>
        </a:p>
      </dgm:t>
    </dgm:pt>
    <dgm:pt modelId="{ACAEF981-347C-43C1-93E3-9AA49407D4CE}" type="parTrans" cxnId="{9ABF8392-AB2F-414D-9CC3-E9A1AF945FBE}">
      <dgm:prSet/>
      <dgm:spPr/>
      <dgm:t>
        <a:bodyPr/>
        <a:lstStyle/>
        <a:p>
          <a:endParaRPr lang="en-US"/>
        </a:p>
      </dgm:t>
    </dgm:pt>
    <dgm:pt modelId="{FF785B4C-E373-4F19-85F3-92ECFD026741}" type="sibTrans" cxnId="{9ABF8392-AB2F-414D-9CC3-E9A1AF945FBE}">
      <dgm:prSet/>
      <dgm:spPr/>
      <dgm:t>
        <a:bodyPr/>
        <a:lstStyle/>
        <a:p>
          <a:endParaRPr lang="en-US" dirty="0"/>
        </a:p>
      </dgm:t>
    </dgm:pt>
    <dgm:pt modelId="{DDCC4A41-044B-437F-97D2-29A808D3C494}">
      <dgm:prSet phldrT="[Text]" custT="1"/>
      <dgm:spPr>
        <a:solidFill>
          <a:srgbClr val="0070C0"/>
        </a:solidFill>
      </dgm:spPr>
      <dgm:t>
        <a:bodyPr/>
        <a:lstStyle/>
        <a:p>
          <a:r>
            <a:rPr lang="en-US" sz="1200" b="1" dirty="0"/>
            <a:t>Install</a:t>
          </a:r>
        </a:p>
      </dgm:t>
    </dgm:pt>
    <dgm:pt modelId="{8CFA99FA-3C39-431C-95CB-BBB2F31836F8}" type="parTrans" cxnId="{280B9117-A226-4108-8064-D3439D680861}">
      <dgm:prSet/>
      <dgm:spPr/>
      <dgm:t>
        <a:bodyPr/>
        <a:lstStyle/>
        <a:p>
          <a:endParaRPr lang="en-US"/>
        </a:p>
      </dgm:t>
    </dgm:pt>
    <dgm:pt modelId="{6C28F40F-75C2-4C79-8FCB-5FD7A5685EDA}" type="sibTrans" cxnId="{280B9117-A226-4108-8064-D3439D680861}">
      <dgm:prSet/>
      <dgm:spPr/>
      <dgm:t>
        <a:bodyPr/>
        <a:lstStyle/>
        <a:p>
          <a:endParaRPr lang="en-US"/>
        </a:p>
      </dgm:t>
    </dgm:pt>
    <dgm:pt modelId="{1F4439CF-1718-4A8E-9E8B-7A8BBD76FBAE}">
      <dgm:prSet phldrT="[Text]" custScaleX="15717" custScaleY="43331" custLinFactY="-100000" custLinFactNeighborX="-3324" custLinFactNeighborY="-126448"/>
      <dgm:spPr/>
      <dgm:t>
        <a:bodyPr/>
        <a:lstStyle/>
        <a:p>
          <a:endParaRPr lang="en-US"/>
        </a:p>
      </dgm:t>
    </dgm:pt>
    <dgm:pt modelId="{EF70BC45-6C96-4759-A78A-0BD07A07106B}" type="parTrans" cxnId="{AC4FBACE-5CF1-47BA-A08A-D9AC14B9E0E7}">
      <dgm:prSet/>
      <dgm:spPr/>
      <dgm:t>
        <a:bodyPr/>
        <a:lstStyle/>
        <a:p>
          <a:endParaRPr lang="en-US"/>
        </a:p>
      </dgm:t>
    </dgm:pt>
    <dgm:pt modelId="{85D3EBEF-A5DD-413C-8658-C55060033895}" type="sibTrans" cxnId="{AC4FBACE-5CF1-47BA-A08A-D9AC14B9E0E7}">
      <dgm:prSet/>
      <dgm:spPr/>
      <dgm:t>
        <a:bodyPr/>
        <a:lstStyle/>
        <a:p>
          <a:endParaRPr lang="en-US"/>
        </a:p>
      </dgm:t>
    </dgm:pt>
    <dgm:pt modelId="{40B3E9B9-FC69-4498-A5B9-0F784D27BA5F}">
      <dgm:prSet custScaleX="24529" custScaleY="43331" custLinFactY="-4831" custLinFactNeighborX="-19265" custLinFactNeighborY="-100000"/>
      <dgm:spPr/>
      <dgm:t>
        <a:bodyPr/>
        <a:lstStyle/>
        <a:p>
          <a:endParaRPr lang="en-US" dirty="0"/>
        </a:p>
      </dgm:t>
    </dgm:pt>
    <dgm:pt modelId="{6211081A-6CC5-4C68-9880-58509B9ED884}" type="parTrans" cxnId="{103722E0-1F9B-44A2-BAA5-99C6B3E705E7}">
      <dgm:prSet/>
      <dgm:spPr/>
      <dgm:t>
        <a:bodyPr/>
        <a:lstStyle/>
        <a:p>
          <a:endParaRPr lang="en-US"/>
        </a:p>
      </dgm:t>
    </dgm:pt>
    <dgm:pt modelId="{041E6707-25AA-47E2-80DB-ED54FE9E3735}" type="sibTrans" cxnId="{103722E0-1F9B-44A2-BAA5-99C6B3E705E7}">
      <dgm:prSet custScaleX="52497" custScaleY="34558" custLinFactX="-300000" custLinFactY="-100000" custLinFactNeighborX="-366559" custLinFactNeighborY="-104064"/>
      <dgm:spPr/>
      <dgm:t>
        <a:bodyPr/>
        <a:lstStyle/>
        <a:p>
          <a:endParaRPr lang="en-US"/>
        </a:p>
      </dgm:t>
    </dgm:pt>
    <dgm:pt modelId="{C86941D2-A865-4094-B110-F5665E98C420}" type="pres">
      <dgm:prSet presAssocID="{520F362E-2B5A-4A65-B629-658B96557534}" presName="outerComposite" presStyleCnt="0">
        <dgm:presLayoutVars>
          <dgm:chMax val="5"/>
          <dgm:dir/>
          <dgm:resizeHandles val="exact"/>
        </dgm:presLayoutVars>
      </dgm:prSet>
      <dgm:spPr/>
    </dgm:pt>
    <dgm:pt modelId="{6EAEBC3E-8D7C-4B94-912F-1FE3AFDA7D3B}" type="pres">
      <dgm:prSet presAssocID="{520F362E-2B5A-4A65-B629-658B96557534}" presName="dummyMaxCanvas" presStyleCnt="0">
        <dgm:presLayoutVars/>
      </dgm:prSet>
      <dgm:spPr/>
    </dgm:pt>
    <dgm:pt modelId="{702884CA-101E-4117-AAB4-D4A45F5BA73A}" type="pres">
      <dgm:prSet presAssocID="{520F362E-2B5A-4A65-B629-658B96557534}" presName="FiveNodes_1" presStyleLbl="node1" presStyleIdx="0" presStyleCnt="5" custScaleX="10550" custScaleY="43331" custLinFactNeighborX="-44386" custLinFactNeighborY="5990">
        <dgm:presLayoutVars>
          <dgm:bulletEnabled val="1"/>
        </dgm:presLayoutVars>
      </dgm:prSet>
      <dgm:spPr/>
    </dgm:pt>
    <dgm:pt modelId="{362FF72D-44BC-4D7B-A022-DFE395C43B56}" type="pres">
      <dgm:prSet presAssocID="{520F362E-2B5A-4A65-B629-658B96557534}" presName="FiveNodes_2" presStyleLbl="node1" presStyleIdx="1" presStyleCnt="5" custScaleX="24899" custScaleY="43331" custLinFactNeighborX="-34677" custLinFactNeighborY="-49420">
        <dgm:presLayoutVars>
          <dgm:bulletEnabled val="1"/>
        </dgm:presLayoutVars>
      </dgm:prSet>
      <dgm:spPr/>
    </dgm:pt>
    <dgm:pt modelId="{60354925-7A51-48C2-A2BE-85B3C984CF2A}" type="pres">
      <dgm:prSet presAssocID="{520F362E-2B5A-4A65-B629-658B96557534}" presName="FiveNodes_3" presStyleLbl="node1" presStyleIdx="2" presStyleCnt="5" custScaleX="24529" custScaleY="43331" custLinFactY="-4831" custLinFactNeighborX="-19265" custLinFactNeighborY="-100000">
        <dgm:presLayoutVars>
          <dgm:bulletEnabled val="1"/>
        </dgm:presLayoutVars>
      </dgm:prSet>
      <dgm:spPr/>
    </dgm:pt>
    <dgm:pt modelId="{59C6F411-276E-48AE-95AD-E6112048140E}" type="pres">
      <dgm:prSet presAssocID="{520F362E-2B5A-4A65-B629-658B96557534}" presName="FiveNodes_4" presStyleLbl="node1" presStyleIdx="3" presStyleCnt="5" custScaleX="12358" custScaleY="43331" custLinFactY="-64734" custLinFactNeighborX="-8014" custLinFactNeighborY="-100000">
        <dgm:presLayoutVars>
          <dgm:bulletEnabled val="1"/>
        </dgm:presLayoutVars>
      </dgm:prSet>
      <dgm:spPr/>
    </dgm:pt>
    <dgm:pt modelId="{65CBD47F-D56B-4439-97C0-99691E4A1649}" type="pres">
      <dgm:prSet presAssocID="{520F362E-2B5A-4A65-B629-658B96557534}" presName="FiveNodes_5" presStyleLbl="node1" presStyleIdx="4" presStyleCnt="5" custScaleX="18201" custScaleY="43331" custLinFactY="-100000" custLinFactNeighborX="-1622" custLinFactNeighborY="-116966">
        <dgm:presLayoutVars>
          <dgm:bulletEnabled val="1"/>
        </dgm:presLayoutVars>
      </dgm:prSet>
      <dgm:spPr/>
    </dgm:pt>
    <dgm:pt modelId="{FB8C5F9E-92B5-4F26-8C49-E2DBB36A4DA4}" type="pres">
      <dgm:prSet presAssocID="{520F362E-2B5A-4A65-B629-658B96557534}" presName="FiveConn_1-2" presStyleLbl="fgAccFollowNode1" presStyleIdx="0" presStyleCnt="4" custScaleX="52497" custScaleY="34558" custLinFactX="-500000" custLinFactNeighborX="-550397" custLinFactNeighborY="-24734">
        <dgm:presLayoutVars>
          <dgm:bulletEnabled val="1"/>
        </dgm:presLayoutVars>
      </dgm:prSet>
      <dgm:spPr/>
    </dgm:pt>
    <dgm:pt modelId="{0833D5C0-148E-46E9-A6AB-24CD42DC336D}" type="pres">
      <dgm:prSet presAssocID="{520F362E-2B5A-4A65-B629-658B96557534}" presName="FiveConn_2-3" presStyleLbl="fgAccFollowNode1" presStyleIdx="1" presStyleCnt="4" custScaleX="52497" custScaleY="34558" custLinFactX="-400000" custLinFactY="-3643" custLinFactNeighborX="-451373" custLinFactNeighborY="-100000">
        <dgm:presLayoutVars>
          <dgm:bulletEnabled val="1"/>
        </dgm:presLayoutVars>
      </dgm:prSet>
      <dgm:spPr/>
    </dgm:pt>
    <dgm:pt modelId="{103F3F19-8287-43BD-8680-24968FA8B2D9}" type="pres">
      <dgm:prSet presAssocID="{520F362E-2B5A-4A65-B629-658B96557534}" presName="FiveConn_3-4" presStyleLbl="fgAccFollowNode1" presStyleIdx="2" presStyleCnt="4" custScaleX="52497" custScaleY="34558" custLinFactX="-300000" custLinFactY="-100000" custLinFactNeighborX="-366559" custLinFactNeighborY="-104064">
        <dgm:presLayoutVars>
          <dgm:bulletEnabled val="1"/>
        </dgm:presLayoutVars>
      </dgm:prSet>
      <dgm:spPr/>
    </dgm:pt>
    <dgm:pt modelId="{D0930100-1299-4A4B-BBC7-6DE2D547C3E3}" type="pres">
      <dgm:prSet presAssocID="{520F362E-2B5A-4A65-B629-658B96557534}" presName="FiveConn_4-5" presStyleLbl="fgAccFollowNode1" presStyleIdx="3" presStyleCnt="4" custScaleX="58277" custScaleY="48543" custLinFactX="-184377" custLinFactY="-80146" custLinFactNeighborX="-200000" custLinFactNeighborY="-100000">
        <dgm:presLayoutVars>
          <dgm:bulletEnabled val="1"/>
        </dgm:presLayoutVars>
      </dgm:prSet>
      <dgm:spPr/>
    </dgm:pt>
    <dgm:pt modelId="{CBDB989C-CF7F-49B0-A933-166F3B9F8CE1}" type="pres">
      <dgm:prSet presAssocID="{520F362E-2B5A-4A65-B629-658B96557534}" presName="FiveNodes_1_text" presStyleLbl="node1" presStyleIdx="4" presStyleCnt="5">
        <dgm:presLayoutVars>
          <dgm:bulletEnabled val="1"/>
        </dgm:presLayoutVars>
      </dgm:prSet>
      <dgm:spPr/>
    </dgm:pt>
    <dgm:pt modelId="{8663FE62-8364-4347-B794-5DE62E938A0F}" type="pres">
      <dgm:prSet presAssocID="{520F362E-2B5A-4A65-B629-658B96557534}" presName="FiveNodes_2_text" presStyleLbl="node1" presStyleIdx="4" presStyleCnt="5">
        <dgm:presLayoutVars>
          <dgm:bulletEnabled val="1"/>
        </dgm:presLayoutVars>
      </dgm:prSet>
      <dgm:spPr/>
    </dgm:pt>
    <dgm:pt modelId="{7BBAF652-DEE4-4D0E-A609-D0A2B57AABC9}" type="pres">
      <dgm:prSet presAssocID="{520F362E-2B5A-4A65-B629-658B96557534}" presName="FiveNodes_3_text" presStyleLbl="node1" presStyleIdx="4" presStyleCnt="5">
        <dgm:presLayoutVars>
          <dgm:bulletEnabled val="1"/>
        </dgm:presLayoutVars>
      </dgm:prSet>
      <dgm:spPr/>
    </dgm:pt>
    <dgm:pt modelId="{83101980-66BE-4C0B-AE23-D7699EC47A9C}" type="pres">
      <dgm:prSet presAssocID="{520F362E-2B5A-4A65-B629-658B96557534}" presName="FiveNodes_4_text" presStyleLbl="node1" presStyleIdx="4" presStyleCnt="5">
        <dgm:presLayoutVars>
          <dgm:bulletEnabled val="1"/>
        </dgm:presLayoutVars>
      </dgm:prSet>
      <dgm:spPr/>
    </dgm:pt>
    <dgm:pt modelId="{F86BFE80-3305-4178-9C66-CBEB176DDA1E}" type="pres">
      <dgm:prSet presAssocID="{520F362E-2B5A-4A65-B629-658B96557534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0650D655-DA08-4654-8476-05D1C17408AA}" type="presOf" srcId="{1364F577-AB65-4B09-969F-59416FDC0B4A}" destId="{CBDB989C-CF7F-49B0-A933-166F3B9F8CE1}" srcOrd="1" destOrd="0" presId="urn:microsoft.com/office/officeart/2005/8/layout/vProcess5"/>
    <dgm:cxn modelId="{E32D62AA-4732-4ACB-AC29-666C3592B1B0}" type="presOf" srcId="{DDCC4A41-044B-437F-97D2-29A808D3C494}" destId="{F86BFE80-3305-4178-9C66-CBEB176DDA1E}" srcOrd="1" destOrd="0" presId="urn:microsoft.com/office/officeart/2005/8/layout/vProcess5"/>
    <dgm:cxn modelId="{6B72312F-87F8-4FA0-B518-4C9B0097B4FF}" srcId="{520F362E-2B5A-4A65-B629-658B96557534}" destId="{1364F577-AB65-4B09-969F-59416FDC0B4A}" srcOrd="0" destOrd="0" parTransId="{072179D0-8A62-4271-BCA3-0A2D4319FBB5}" sibTransId="{3E98B544-0982-4085-91ED-C596729BFD05}"/>
    <dgm:cxn modelId="{0EA28C65-1A69-4C83-AE54-4E8DC10F2346}" type="presOf" srcId="{DDCC4A41-044B-437F-97D2-29A808D3C494}" destId="{65CBD47F-D56B-4439-97C0-99691E4A1649}" srcOrd="0" destOrd="0" presId="urn:microsoft.com/office/officeart/2005/8/layout/vProcess5"/>
    <dgm:cxn modelId="{E48228B2-FECB-4A29-BF8A-8B6648CA7720}" srcId="{520F362E-2B5A-4A65-B629-658B96557534}" destId="{38C962A7-4364-4FAB-BC86-A0638ED05F3A}" srcOrd="1" destOrd="0" parTransId="{E0FAFEB4-AA02-4669-9B33-E103C65A98B5}" sibTransId="{6234DC74-1EC7-4A22-B05E-ADBEF703877E}"/>
    <dgm:cxn modelId="{9ABF8392-AB2F-414D-9CC3-E9A1AF945FBE}" srcId="{520F362E-2B5A-4A65-B629-658B96557534}" destId="{B972945F-F5FF-4EB3-A288-7F5E421CFD96}" srcOrd="3" destOrd="0" parTransId="{ACAEF981-347C-43C1-93E3-9AA49407D4CE}" sibTransId="{FF785B4C-E373-4F19-85F3-92ECFD026741}"/>
    <dgm:cxn modelId="{AC4FBACE-5CF1-47BA-A08A-D9AC14B9E0E7}" srcId="{520F362E-2B5A-4A65-B629-658B96557534}" destId="{1F4439CF-1718-4A8E-9E8B-7A8BBD76FBAE}" srcOrd="7" destOrd="0" parTransId="{EF70BC45-6C96-4759-A78A-0BD07A07106B}" sibTransId="{85D3EBEF-A5DD-413C-8658-C55060033895}"/>
    <dgm:cxn modelId="{F68A0173-C385-4B65-885D-93EEA1BA3A7A}" type="presOf" srcId="{38C962A7-4364-4FAB-BC86-A0638ED05F3A}" destId="{362FF72D-44BC-4D7B-A022-DFE395C43B56}" srcOrd="0" destOrd="0" presId="urn:microsoft.com/office/officeart/2005/8/layout/vProcess5"/>
    <dgm:cxn modelId="{61FCC384-8381-47CD-80BC-A0B31BDD2C2A}" srcId="{520F362E-2B5A-4A65-B629-658B96557534}" destId="{64A7A533-F5E1-4BCF-9199-D02A9775A53F}" srcOrd="6" destOrd="0" parTransId="{1E56F419-874B-4A59-9610-1744DCC71365}" sibTransId="{BF28B15B-E5F9-4D5F-AD9F-0B586C154744}"/>
    <dgm:cxn modelId="{51FB6C73-846A-4D30-AAC1-158890DBC47A}" srcId="{520F362E-2B5A-4A65-B629-658B96557534}" destId="{CB75DCC0-04E3-4DDB-AD10-121704E9D4C5}" srcOrd="5" destOrd="0" parTransId="{4D8CE33C-CB47-49BF-84FE-44D6DE4604E0}" sibTransId="{3603EC73-FEB2-4EBC-AAE5-ACD1981462D2}"/>
    <dgm:cxn modelId="{1F56C94A-D30D-4870-B96C-BDCB06AC2BD5}" type="presOf" srcId="{1364F577-AB65-4B09-969F-59416FDC0B4A}" destId="{702884CA-101E-4117-AAB4-D4A45F5BA73A}" srcOrd="0" destOrd="0" presId="urn:microsoft.com/office/officeart/2005/8/layout/vProcess5"/>
    <dgm:cxn modelId="{9035BE7A-4C5A-4524-8085-041124240FBA}" type="presOf" srcId="{2DBEF9F5-D526-424B-B06E-F5FAA1CCB537}" destId="{7BBAF652-DEE4-4D0E-A609-D0A2B57AABC9}" srcOrd="1" destOrd="0" presId="urn:microsoft.com/office/officeart/2005/8/layout/vProcess5"/>
    <dgm:cxn modelId="{13C78EF9-3E9D-4928-B737-E8D0145131CF}" type="presOf" srcId="{2DBEF9F5-D526-424B-B06E-F5FAA1CCB537}" destId="{60354925-7A51-48C2-A2BE-85B3C984CF2A}" srcOrd="0" destOrd="0" presId="urn:microsoft.com/office/officeart/2005/8/layout/vProcess5"/>
    <dgm:cxn modelId="{103722E0-1F9B-44A2-BAA5-99C6B3E705E7}" srcId="{520F362E-2B5A-4A65-B629-658B96557534}" destId="{40B3E9B9-FC69-4498-A5B9-0F784D27BA5F}" srcOrd="8" destOrd="0" parTransId="{6211081A-6CC5-4C68-9880-58509B9ED884}" sibTransId="{041E6707-25AA-47E2-80DB-ED54FE9E3735}"/>
    <dgm:cxn modelId="{280B9117-A226-4108-8064-D3439D680861}" srcId="{520F362E-2B5A-4A65-B629-658B96557534}" destId="{DDCC4A41-044B-437F-97D2-29A808D3C494}" srcOrd="4" destOrd="0" parTransId="{8CFA99FA-3C39-431C-95CB-BBB2F31836F8}" sibTransId="{6C28F40F-75C2-4C79-8FCB-5FD7A5685EDA}"/>
    <dgm:cxn modelId="{7BB86D1E-341B-4685-AEC7-C470AD980722}" type="presOf" srcId="{38C962A7-4364-4FAB-BC86-A0638ED05F3A}" destId="{8663FE62-8364-4347-B794-5DE62E938A0F}" srcOrd="1" destOrd="0" presId="urn:microsoft.com/office/officeart/2005/8/layout/vProcess5"/>
    <dgm:cxn modelId="{C85FAA6E-62BE-402E-91BE-FC0245813A2C}" type="presOf" srcId="{6234DC74-1EC7-4A22-B05E-ADBEF703877E}" destId="{0833D5C0-148E-46E9-A6AB-24CD42DC336D}" srcOrd="0" destOrd="0" presId="urn:microsoft.com/office/officeart/2005/8/layout/vProcess5"/>
    <dgm:cxn modelId="{6546DEEA-EE35-4016-82A2-E7CDA786382C}" type="presOf" srcId="{FF785B4C-E373-4F19-85F3-92ECFD026741}" destId="{D0930100-1299-4A4B-BBC7-6DE2D547C3E3}" srcOrd="0" destOrd="0" presId="urn:microsoft.com/office/officeart/2005/8/layout/vProcess5"/>
    <dgm:cxn modelId="{339ADA8C-E7FB-423C-AF04-13D8BB4A1C25}" type="presOf" srcId="{B972945F-F5FF-4EB3-A288-7F5E421CFD96}" destId="{59C6F411-276E-48AE-95AD-E6112048140E}" srcOrd="0" destOrd="0" presId="urn:microsoft.com/office/officeart/2005/8/layout/vProcess5"/>
    <dgm:cxn modelId="{FA212CDF-B2EE-4C16-94EB-72877DF3A752}" type="presOf" srcId="{B972945F-F5FF-4EB3-A288-7F5E421CFD96}" destId="{83101980-66BE-4C0B-AE23-D7699EC47A9C}" srcOrd="1" destOrd="0" presId="urn:microsoft.com/office/officeart/2005/8/layout/vProcess5"/>
    <dgm:cxn modelId="{0649F42F-443F-4A17-95EF-A4B1DDBD5234}" type="presOf" srcId="{520F362E-2B5A-4A65-B629-658B96557534}" destId="{C86941D2-A865-4094-B110-F5665E98C420}" srcOrd="0" destOrd="0" presId="urn:microsoft.com/office/officeart/2005/8/layout/vProcess5"/>
    <dgm:cxn modelId="{EE3E48F9-EF84-4511-AEF3-FA3D767137C2}" srcId="{520F362E-2B5A-4A65-B629-658B96557534}" destId="{2DBEF9F5-D526-424B-B06E-F5FAA1CCB537}" srcOrd="2" destOrd="0" parTransId="{59571BF2-1D7D-41F5-9AF5-8D11A21BBAF7}" sibTransId="{299914C4-2821-4683-9DB0-481DD7EBB12D}"/>
    <dgm:cxn modelId="{874F6A64-CED0-4597-A4BB-11C27CF372AB}" type="presOf" srcId="{299914C4-2821-4683-9DB0-481DD7EBB12D}" destId="{103F3F19-8287-43BD-8680-24968FA8B2D9}" srcOrd="0" destOrd="0" presId="urn:microsoft.com/office/officeart/2005/8/layout/vProcess5"/>
    <dgm:cxn modelId="{DEF56BE1-7602-44A5-88E4-8284CC1FA37C}" type="presOf" srcId="{3E98B544-0982-4085-91ED-C596729BFD05}" destId="{FB8C5F9E-92B5-4F26-8C49-E2DBB36A4DA4}" srcOrd="0" destOrd="0" presId="urn:microsoft.com/office/officeart/2005/8/layout/vProcess5"/>
    <dgm:cxn modelId="{8387CCD3-707F-4F9F-BBFE-C55A43245E26}" type="presParOf" srcId="{C86941D2-A865-4094-B110-F5665E98C420}" destId="{6EAEBC3E-8D7C-4B94-912F-1FE3AFDA7D3B}" srcOrd="0" destOrd="0" presId="urn:microsoft.com/office/officeart/2005/8/layout/vProcess5"/>
    <dgm:cxn modelId="{185A59E4-FA8D-468E-B6D6-E24456596566}" type="presParOf" srcId="{C86941D2-A865-4094-B110-F5665E98C420}" destId="{702884CA-101E-4117-AAB4-D4A45F5BA73A}" srcOrd="1" destOrd="0" presId="urn:microsoft.com/office/officeart/2005/8/layout/vProcess5"/>
    <dgm:cxn modelId="{9D4A931F-07D6-447B-9FD1-32FD27BF1B49}" type="presParOf" srcId="{C86941D2-A865-4094-B110-F5665E98C420}" destId="{362FF72D-44BC-4D7B-A022-DFE395C43B56}" srcOrd="2" destOrd="0" presId="urn:microsoft.com/office/officeart/2005/8/layout/vProcess5"/>
    <dgm:cxn modelId="{15415690-01DD-4D36-9891-CFF1F61417D0}" type="presParOf" srcId="{C86941D2-A865-4094-B110-F5665E98C420}" destId="{60354925-7A51-48C2-A2BE-85B3C984CF2A}" srcOrd="3" destOrd="0" presId="urn:microsoft.com/office/officeart/2005/8/layout/vProcess5"/>
    <dgm:cxn modelId="{6199428C-3CE6-4899-80ED-34AB07D7DE29}" type="presParOf" srcId="{C86941D2-A865-4094-B110-F5665E98C420}" destId="{59C6F411-276E-48AE-95AD-E6112048140E}" srcOrd="4" destOrd="0" presId="urn:microsoft.com/office/officeart/2005/8/layout/vProcess5"/>
    <dgm:cxn modelId="{689A1DF3-011E-44DD-9227-C25B5D17915B}" type="presParOf" srcId="{C86941D2-A865-4094-B110-F5665E98C420}" destId="{65CBD47F-D56B-4439-97C0-99691E4A1649}" srcOrd="5" destOrd="0" presId="urn:microsoft.com/office/officeart/2005/8/layout/vProcess5"/>
    <dgm:cxn modelId="{17D181D1-ABC8-4C7A-B226-4433B1DC7678}" type="presParOf" srcId="{C86941D2-A865-4094-B110-F5665E98C420}" destId="{FB8C5F9E-92B5-4F26-8C49-E2DBB36A4DA4}" srcOrd="6" destOrd="0" presId="urn:microsoft.com/office/officeart/2005/8/layout/vProcess5"/>
    <dgm:cxn modelId="{42F4E487-7A01-4708-A433-546819F9111B}" type="presParOf" srcId="{C86941D2-A865-4094-B110-F5665E98C420}" destId="{0833D5C0-148E-46E9-A6AB-24CD42DC336D}" srcOrd="7" destOrd="0" presId="urn:microsoft.com/office/officeart/2005/8/layout/vProcess5"/>
    <dgm:cxn modelId="{48CB2AF6-45D3-4D8A-968E-8D742EA71196}" type="presParOf" srcId="{C86941D2-A865-4094-B110-F5665E98C420}" destId="{103F3F19-8287-43BD-8680-24968FA8B2D9}" srcOrd="8" destOrd="0" presId="urn:microsoft.com/office/officeart/2005/8/layout/vProcess5"/>
    <dgm:cxn modelId="{75AE52F7-65AE-4990-9FCA-C928450F32FE}" type="presParOf" srcId="{C86941D2-A865-4094-B110-F5665E98C420}" destId="{D0930100-1299-4A4B-BBC7-6DE2D547C3E3}" srcOrd="9" destOrd="0" presId="urn:microsoft.com/office/officeart/2005/8/layout/vProcess5"/>
    <dgm:cxn modelId="{854AACBA-298A-44A7-9B50-AC3046EB3260}" type="presParOf" srcId="{C86941D2-A865-4094-B110-F5665E98C420}" destId="{CBDB989C-CF7F-49B0-A933-166F3B9F8CE1}" srcOrd="10" destOrd="0" presId="urn:microsoft.com/office/officeart/2005/8/layout/vProcess5"/>
    <dgm:cxn modelId="{ED999EE8-F689-4273-A31A-491D2A1E9038}" type="presParOf" srcId="{C86941D2-A865-4094-B110-F5665E98C420}" destId="{8663FE62-8364-4347-B794-5DE62E938A0F}" srcOrd="11" destOrd="0" presId="urn:microsoft.com/office/officeart/2005/8/layout/vProcess5"/>
    <dgm:cxn modelId="{A8FB7552-093F-435D-9B4D-767F8F87132E}" type="presParOf" srcId="{C86941D2-A865-4094-B110-F5665E98C420}" destId="{7BBAF652-DEE4-4D0E-A609-D0A2B57AABC9}" srcOrd="12" destOrd="0" presId="urn:microsoft.com/office/officeart/2005/8/layout/vProcess5"/>
    <dgm:cxn modelId="{BA8FE33A-82AB-4413-9350-16EFAF2B6677}" type="presParOf" srcId="{C86941D2-A865-4094-B110-F5665E98C420}" destId="{83101980-66BE-4C0B-AE23-D7699EC47A9C}" srcOrd="13" destOrd="0" presId="urn:microsoft.com/office/officeart/2005/8/layout/vProcess5"/>
    <dgm:cxn modelId="{5B41B3B3-22F9-47A6-BAA5-05A054A38841}" type="presParOf" srcId="{C86941D2-A865-4094-B110-F5665E98C420}" destId="{F86BFE80-3305-4178-9C66-CBEB176DDA1E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602D59F7-6936-4C65-AB7F-334EC4303851}" type="doc">
      <dgm:prSet loTypeId="urn:microsoft.com/office/officeart/2005/8/layout/lProcess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53656B2-9FD8-4AC6-838D-E12AD05C56CC}">
      <dgm:prSet phldrT="[Text]"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Recon</a:t>
          </a:r>
        </a:p>
      </dgm:t>
    </dgm:pt>
    <dgm:pt modelId="{E23BA16F-3376-475D-80FC-F3A0AA587BB3}" type="parTrans" cxnId="{D6A29626-7E5D-4BED-8438-9620165741BE}">
      <dgm:prSet/>
      <dgm:spPr/>
      <dgm:t>
        <a:bodyPr/>
        <a:lstStyle/>
        <a:p>
          <a:endParaRPr lang="en-US"/>
        </a:p>
      </dgm:t>
    </dgm:pt>
    <dgm:pt modelId="{03663E8F-0393-4D48-A835-760D9D7C2F99}" type="sibTrans" cxnId="{D6A29626-7E5D-4BED-8438-9620165741BE}">
      <dgm:prSet/>
      <dgm:spPr/>
      <dgm:t>
        <a:bodyPr/>
        <a:lstStyle/>
        <a:p>
          <a:endParaRPr lang="en-US"/>
        </a:p>
      </dgm:t>
    </dgm:pt>
    <dgm:pt modelId="{92BA24A6-25EB-44D0-ADD5-65A888F28849}">
      <dgm:prSet phldrT="[Text]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US" dirty="0"/>
            <a:t>Port Scans</a:t>
          </a:r>
        </a:p>
      </dgm:t>
    </dgm:pt>
    <dgm:pt modelId="{5BCB034C-C5BB-49D2-9328-C1237E2C8FA2}" type="parTrans" cxnId="{7EFA4212-A93E-4781-9367-44F7FD1956CF}">
      <dgm:prSet/>
      <dgm:spPr/>
      <dgm:t>
        <a:bodyPr/>
        <a:lstStyle/>
        <a:p>
          <a:endParaRPr lang="en-US"/>
        </a:p>
      </dgm:t>
    </dgm:pt>
    <dgm:pt modelId="{2D13A453-C447-4617-AC5C-3E5B25F2A2CA}" type="sibTrans" cxnId="{7EFA4212-A93E-4781-9367-44F7FD1956CF}">
      <dgm:prSet/>
      <dgm:spPr/>
      <dgm:t>
        <a:bodyPr/>
        <a:lstStyle/>
        <a:p>
          <a:endParaRPr lang="en-US"/>
        </a:p>
      </dgm:t>
    </dgm:pt>
    <dgm:pt modelId="{E085445A-A729-412C-A82D-29AB184D3E7F}">
      <dgm:prSet phldrT="[Text]"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Weaponize</a:t>
          </a:r>
        </a:p>
      </dgm:t>
    </dgm:pt>
    <dgm:pt modelId="{8E544CD7-58B9-499E-A9ED-E5E807EC4B57}" type="parTrans" cxnId="{F0C4CFF4-A71D-4C0F-8B89-9E860E372866}">
      <dgm:prSet/>
      <dgm:spPr/>
      <dgm:t>
        <a:bodyPr/>
        <a:lstStyle/>
        <a:p>
          <a:endParaRPr lang="en-US"/>
        </a:p>
      </dgm:t>
    </dgm:pt>
    <dgm:pt modelId="{9960954D-CF85-4AF3-AD91-2EE3C95E6948}" type="sibTrans" cxnId="{F0C4CFF4-A71D-4C0F-8B89-9E860E372866}">
      <dgm:prSet/>
      <dgm:spPr/>
      <dgm:t>
        <a:bodyPr/>
        <a:lstStyle/>
        <a:p>
          <a:endParaRPr lang="en-US"/>
        </a:p>
      </dgm:t>
    </dgm:pt>
    <dgm:pt modelId="{D2B026B1-E025-4E10-BFAC-23CEF6F4FFB3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/>
            <a:t>Custom Toolset/0-day exploit</a:t>
          </a:r>
        </a:p>
      </dgm:t>
    </dgm:pt>
    <dgm:pt modelId="{CC83DE2E-2350-4649-9C57-0B1273D886FD}" type="parTrans" cxnId="{7982A16C-B219-4184-94D0-8666631457EB}">
      <dgm:prSet/>
      <dgm:spPr/>
      <dgm:t>
        <a:bodyPr/>
        <a:lstStyle/>
        <a:p>
          <a:endParaRPr lang="en-US"/>
        </a:p>
      </dgm:t>
    </dgm:pt>
    <dgm:pt modelId="{49B22C9E-27E5-4E09-B825-4982CECFB38F}" type="sibTrans" cxnId="{7982A16C-B219-4184-94D0-8666631457EB}">
      <dgm:prSet/>
      <dgm:spPr/>
      <dgm:t>
        <a:bodyPr/>
        <a:lstStyle/>
        <a:p>
          <a:endParaRPr lang="en-US"/>
        </a:p>
      </dgm:t>
    </dgm:pt>
    <dgm:pt modelId="{FE66C68C-8C9B-4E92-9A27-DA89138316C7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/>
            <a:t>Criminal Commodity Framework</a:t>
          </a:r>
        </a:p>
      </dgm:t>
    </dgm:pt>
    <dgm:pt modelId="{BA7643E1-B459-4A97-BE36-0C264DD6FE06}" type="parTrans" cxnId="{D1E01F0B-A46B-40E6-A06D-4E231A83DF00}">
      <dgm:prSet/>
      <dgm:spPr/>
      <dgm:t>
        <a:bodyPr/>
        <a:lstStyle/>
        <a:p>
          <a:endParaRPr lang="en-US"/>
        </a:p>
      </dgm:t>
    </dgm:pt>
    <dgm:pt modelId="{9B20CD96-9852-476C-8D43-E46D6958A467}" type="sibTrans" cxnId="{D1E01F0B-A46B-40E6-A06D-4E231A83DF00}">
      <dgm:prSet/>
      <dgm:spPr/>
      <dgm:t>
        <a:bodyPr/>
        <a:lstStyle/>
        <a:p>
          <a:endParaRPr lang="en-US"/>
        </a:p>
      </dgm:t>
    </dgm:pt>
    <dgm:pt modelId="{A76E678C-FF1A-44C7-94B0-77E04AFE484C}">
      <dgm:prSet phldrT="[Text]"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Delivery</a:t>
          </a:r>
        </a:p>
      </dgm:t>
    </dgm:pt>
    <dgm:pt modelId="{2CF420AF-A231-4E99-A0C8-5A0F5C09C035}" type="parTrans" cxnId="{5A28FD27-58EC-41FC-BF5F-68AC7B40D355}">
      <dgm:prSet/>
      <dgm:spPr/>
      <dgm:t>
        <a:bodyPr/>
        <a:lstStyle/>
        <a:p>
          <a:endParaRPr lang="en-US"/>
        </a:p>
      </dgm:t>
    </dgm:pt>
    <dgm:pt modelId="{0E7820AC-B37E-4966-9B5D-D2311A921C7D}" type="sibTrans" cxnId="{5A28FD27-58EC-41FC-BF5F-68AC7B40D355}">
      <dgm:prSet/>
      <dgm:spPr/>
      <dgm:t>
        <a:bodyPr/>
        <a:lstStyle/>
        <a:p>
          <a:endParaRPr lang="en-US"/>
        </a:p>
      </dgm:t>
    </dgm:pt>
    <dgm:pt modelId="{14D18F18-2236-41B0-AEF8-7928EE2C8F3C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/>
            <a:t>RCE on internet facing host</a:t>
          </a:r>
        </a:p>
      </dgm:t>
    </dgm:pt>
    <dgm:pt modelId="{E6023E0E-92F0-4068-8E74-648BDA088867}" type="parTrans" cxnId="{87B31211-2572-4388-BCE4-4B69B0D6C4A4}">
      <dgm:prSet/>
      <dgm:spPr/>
      <dgm:t>
        <a:bodyPr/>
        <a:lstStyle/>
        <a:p>
          <a:endParaRPr lang="en-US"/>
        </a:p>
      </dgm:t>
    </dgm:pt>
    <dgm:pt modelId="{6FC47C6B-F7A2-41F0-B0AF-0189F984E614}" type="sibTrans" cxnId="{87B31211-2572-4388-BCE4-4B69B0D6C4A4}">
      <dgm:prSet/>
      <dgm:spPr/>
      <dgm:t>
        <a:bodyPr/>
        <a:lstStyle/>
        <a:p>
          <a:endParaRPr lang="en-US"/>
        </a:p>
      </dgm:t>
    </dgm:pt>
    <dgm:pt modelId="{C5F164F5-9C6F-4EDC-BA79-3CB3356FA40F}">
      <dgm:prSet phldrT="[Text]"/>
      <dgm:spPr>
        <a:solidFill>
          <a:srgbClr val="0070C0"/>
        </a:solidFill>
        <a:ln>
          <a:solidFill>
            <a:schemeClr val="bg1"/>
          </a:solidFill>
        </a:ln>
      </dgm:spPr>
      <dgm:t>
        <a:bodyPr/>
        <a:lstStyle/>
        <a:p>
          <a:r>
            <a:rPr lang="en-US" dirty="0"/>
            <a:t>Malicious email attachment</a:t>
          </a:r>
        </a:p>
      </dgm:t>
    </dgm:pt>
    <dgm:pt modelId="{7C4B03DA-BF9F-46CF-B571-ACAAB701EEFE}" type="parTrans" cxnId="{D7F537D9-3F8F-4F56-AAFC-039AF3A08D74}">
      <dgm:prSet/>
      <dgm:spPr/>
      <dgm:t>
        <a:bodyPr/>
        <a:lstStyle/>
        <a:p>
          <a:endParaRPr lang="en-US"/>
        </a:p>
      </dgm:t>
    </dgm:pt>
    <dgm:pt modelId="{1B128A0C-F75A-4786-97EE-A0D36F5FB464}" type="sibTrans" cxnId="{D7F537D9-3F8F-4F56-AAFC-039AF3A08D74}">
      <dgm:prSet/>
      <dgm:spPr/>
      <dgm:t>
        <a:bodyPr/>
        <a:lstStyle/>
        <a:p>
          <a:endParaRPr lang="en-US"/>
        </a:p>
      </dgm:t>
    </dgm:pt>
    <dgm:pt modelId="{88EB066A-98AD-4B00-84BF-8E386C438D1B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/>
            <a:t>Google/Shodan Search</a:t>
          </a:r>
        </a:p>
      </dgm:t>
    </dgm:pt>
    <dgm:pt modelId="{96F952EF-8ECF-49AE-A932-202A2315DBC3}" type="parTrans" cxnId="{2655027C-016A-4E30-AD06-C122C636E95B}">
      <dgm:prSet/>
      <dgm:spPr/>
      <dgm:t>
        <a:bodyPr/>
        <a:lstStyle/>
        <a:p>
          <a:endParaRPr lang="en-US"/>
        </a:p>
      </dgm:t>
    </dgm:pt>
    <dgm:pt modelId="{92EF97E4-081D-425B-A88C-9C5C6F92F47E}" type="sibTrans" cxnId="{2655027C-016A-4E30-AD06-C122C636E95B}">
      <dgm:prSet/>
      <dgm:spPr/>
      <dgm:t>
        <a:bodyPr/>
        <a:lstStyle/>
        <a:p>
          <a:endParaRPr lang="en-US"/>
        </a:p>
      </dgm:t>
    </dgm:pt>
    <dgm:pt modelId="{223FD70C-9DAA-469D-83D2-A8128E8B0654}">
      <dgm:prSet phldrT="[Text]"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Exploit</a:t>
          </a:r>
        </a:p>
      </dgm:t>
    </dgm:pt>
    <dgm:pt modelId="{79E95336-6371-4EAF-8E79-CA80741A2D85}" type="parTrans" cxnId="{6C875EE8-4A7C-4E54-9C2D-7AC5A67C0C41}">
      <dgm:prSet/>
      <dgm:spPr/>
      <dgm:t>
        <a:bodyPr/>
        <a:lstStyle/>
        <a:p>
          <a:endParaRPr lang="en-US"/>
        </a:p>
      </dgm:t>
    </dgm:pt>
    <dgm:pt modelId="{B639267D-6C98-45B3-A82D-3CD0E5A07ADE}" type="sibTrans" cxnId="{6C875EE8-4A7C-4E54-9C2D-7AC5A67C0C41}">
      <dgm:prSet/>
      <dgm:spPr/>
      <dgm:t>
        <a:bodyPr/>
        <a:lstStyle/>
        <a:p>
          <a:endParaRPr lang="en-US"/>
        </a:p>
      </dgm:t>
    </dgm:pt>
    <dgm:pt modelId="{165DA096-CE50-43D3-A8E6-3B021AC46615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/>
            <a:t>Buffer Overflow</a:t>
          </a:r>
        </a:p>
      </dgm:t>
    </dgm:pt>
    <dgm:pt modelId="{F1138DB2-95A5-4267-929A-6018D4054F81}" type="parTrans" cxnId="{67379D99-A6EC-4C1D-AD56-A62D407687B4}">
      <dgm:prSet/>
      <dgm:spPr/>
      <dgm:t>
        <a:bodyPr/>
        <a:lstStyle/>
        <a:p>
          <a:endParaRPr lang="en-US"/>
        </a:p>
      </dgm:t>
    </dgm:pt>
    <dgm:pt modelId="{355B5B87-DFE8-4683-AC82-E4383A92D624}" type="sibTrans" cxnId="{67379D99-A6EC-4C1D-AD56-A62D407687B4}">
      <dgm:prSet/>
      <dgm:spPr/>
      <dgm:t>
        <a:bodyPr/>
        <a:lstStyle/>
        <a:p>
          <a:endParaRPr lang="en-US"/>
        </a:p>
      </dgm:t>
    </dgm:pt>
    <dgm:pt modelId="{29CC4C96-567C-46B2-A557-2DD93CD356E2}">
      <dgm:prSet phldrT="[Text]"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Install</a:t>
          </a:r>
        </a:p>
      </dgm:t>
    </dgm:pt>
    <dgm:pt modelId="{17A342FC-1333-4897-B293-64EEB9BAEBFB}" type="parTrans" cxnId="{62687CBB-96F3-4E27-B2B9-346BE4E3F4DE}">
      <dgm:prSet/>
      <dgm:spPr/>
      <dgm:t>
        <a:bodyPr/>
        <a:lstStyle/>
        <a:p>
          <a:endParaRPr lang="en-US"/>
        </a:p>
      </dgm:t>
    </dgm:pt>
    <dgm:pt modelId="{E41BCA59-3DE5-44E5-8A28-7173E2B4736C}" type="sibTrans" cxnId="{62687CBB-96F3-4E27-B2B9-346BE4E3F4DE}">
      <dgm:prSet/>
      <dgm:spPr/>
      <dgm:t>
        <a:bodyPr/>
        <a:lstStyle/>
        <a:p>
          <a:endParaRPr lang="en-US"/>
        </a:p>
      </dgm:t>
    </dgm:pt>
    <dgm:pt modelId="{E500903D-B8B7-4ACD-BD7E-241040EA8B84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/>
            <a:t>(Destruction) drive of controlled host is wiped</a:t>
          </a:r>
        </a:p>
      </dgm:t>
    </dgm:pt>
    <dgm:pt modelId="{512940FC-426C-4A3E-A441-879FDED8AB5D}" type="parTrans" cxnId="{C6DBAAB3-6797-41A6-85A8-C1DD11560A48}">
      <dgm:prSet/>
      <dgm:spPr/>
      <dgm:t>
        <a:bodyPr/>
        <a:lstStyle/>
        <a:p>
          <a:endParaRPr lang="en-US"/>
        </a:p>
      </dgm:t>
    </dgm:pt>
    <dgm:pt modelId="{AEE8E8FD-0FAF-48B5-9208-1A531821F6E4}" type="sibTrans" cxnId="{C6DBAAB3-6797-41A6-85A8-C1DD11560A48}">
      <dgm:prSet/>
      <dgm:spPr/>
      <dgm:t>
        <a:bodyPr/>
        <a:lstStyle/>
        <a:p>
          <a:endParaRPr lang="en-US"/>
        </a:p>
      </dgm:t>
    </dgm:pt>
    <dgm:pt modelId="{6A135D7E-57E2-4FE8-884F-A527D3AC8F11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/>
            <a:t>Initial exploit modifies existing service/code</a:t>
          </a:r>
        </a:p>
      </dgm:t>
    </dgm:pt>
    <dgm:pt modelId="{66E0B156-9B86-418A-85F4-B034C6D7653F}" type="parTrans" cxnId="{AF1932D8-5665-420A-8238-9CC506DD1ECE}">
      <dgm:prSet/>
      <dgm:spPr/>
      <dgm:t>
        <a:bodyPr/>
        <a:lstStyle/>
        <a:p>
          <a:endParaRPr lang="en-US"/>
        </a:p>
      </dgm:t>
    </dgm:pt>
    <dgm:pt modelId="{A35F290A-BFC8-486A-AF57-6D073616C196}" type="sibTrans" cxnId="{AF1932D8-5665-420A-8238-9CC506DD1ECE}">
      <dgm:prSet/>
      <dgm:spPr/>
      <dgm:t>
        <a:bodyPr/>
        <a:lstStyle/>
        <a:p>
          <a:endParaRPr lang="en-US"/>
        </a:p>
      </dgm:t>
    </dgm:pt>
    <dgm:pt modelId="{810771F7-8BAA-44AB-8033-6FDBC01CA995}">
      <dgm:prSet phldrT="[Text]"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A/O</a:t>
          </a:r>
        </a:p>
      </dgm:t>
    </dgm:pt>
    <dgm:pt modelId="{53B9DF47-3E1D-472B-8AA3-ECDAF75E5C3F}" type="parTrans" cxnId="{2FC03225-B63B-44E5-BCC2-E87F4277C479}">
      <dgm:prSet/>
      <dgm:spPr/>
      <dgm:t>
        <a:bodyPr/>
        <a:lstStyle/>
        <a:p>
          <a:endParaRPr lang="en-US"/>
        </a:p>
      </dgm:t>
    </dgm:pt>
    <dgm:pt modelId="{BA3C03C2-6713-4249-BE7F-8B1866CB7588}" type="sibTrans" cxnId="{2FC03225-B63B-44E5-BCC2-E87F4277C479}">
      <dgm:prSet/>
      <dgm:spPr/>
      <dgm:t>
        <a:bodyPr/>
        <a:lstStyle/>
        <a:p>
          <a:endParaRPr lang="en-US"/>
        </a:p>
      </dgm:t>
    </dgm:pt>
    <dgm:pt modelId="{66B44B30-AF75-4716-908B-A0A45A879235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/>
            <a:t>SSL connection over arbitrary port</a:t>
          </a:r>
        </a:p>
      </dgm:t>
    </dgm:pt>
    <dgm:pt modelId="{A2A94088-7ADB-4A64-8165-2929842B045D}" type="parTrans" cxnId="{324D87C3-22C2-4B65-86E9-523A81F1B56F}">
      <dgm:prSet/>
      <dgm:spPr/>
      <dgm:t>
        <a:bodyPr/>
        <a:lstStyle/>
        <a:p>
          <a:endParaRPr lang="en-US"/>
        </a:p>
      </dgm:t>
    </dgm:pt>
    <dgm:pt modelId="{04EAC136-0732-4B50-AD9A-09064723E382}" type="sibTrans" cxnId="{324D87C3-22C2-4B65-86E9-523A81F1B56F}">
      <dgm:prSet/>
      <dgm:spPr/>
      <dgm:t>
        <a:bodyPr/>
        <a:lstStyle/>
        <a:p>
          <a:endParaRPr lang="en-US"/>
        </a:p>
      </dgm:t>
    </dgm:pt>
    <dgm:pt modelId="{565B704B-E203-45D3-B02E-CCCBA22DC7D2}">
      <dgm:prSet phldrT="[Text]"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C&amp;C</a:t>
          </a:r>
        </a:p>
      </dgm:t>
    </dgm:pt>
    <dgm:pt modelId="{D041B187-C60A-4BCE-B7A7-68F7030183A3}" type="parTrans" cxnId="{A6231705-646B-44DC-A63C-6E466F803C31}">
      <dgm:prSet/>
      <dgm:spPr/>
      <dgm:t>
        <a:bodyPr/>
        <a:lstStyle/>
        <a:p>
          <a:endParaRPr lang="en-US"/>
        </a:p>
      </dgm:t>
    </dgm:pt>
    <dgm:pt modelId="{2FC4DAC5-0E6A-4CEB-81F8-C7EBF2A3DCA3}" type="sibTrans" cxnId="{A6231705-646B-44DC-A63C-6E466F803C31}">
      <dgm:prSet/>
      <dgm:spPr/>
      <dgm:t>
        <a:bodyPr/>
        <a:lstStyle/>
        <a:p>
          <a:endParaRPr lang="en-US"/>
        </a:p>
      </dgm:t>
    </dgm:pt>
    <dgm:pt modelId="{A4C84DC8-2B94-49F8-B4F7-0BCE59415187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/>
            <a:t>Exploratory Phishing Attacks</a:t>
          </a:r>
        </a:p>
      </dgm:t>
    </dgm:pt>
    <dgm:pt modelId="{143E5CA0-8DB3-4001-B7F3-55F4F13AB696}" type="sibTrans" cxnId="{2E0BA268-F86A-4D1D-843F-E54F5D3294FF}">
      <dgm:prSet/>
      <dgm:spPr/>
      <dgm:t>
        <a:bodyPr/>
        <a:lstStyle/>
        <a:p>
          <a:endParaRPr lang="en-US"/>
        </a:p>
      </dgm:t>
    </dgm:pt>
    <dgm:pt modelId="{58FD123A-C9FE-4B81-98D6-582B7FC68AA1}" type="parTrans" cxnId="{2E0BA268-F86A-4D1D-843F-E54F5D3294FF}">
      <dgm:prSet/>
      <dgm:spPr/>
      <dgm:t>
        <a:bodyPr/>
        <a:lstStyle/>
        <a:p>
          <a:endParaRPr lang="en-US"/>
        </a:p>
      </dgm:t>
    </dgm:pt>
    <dgm:pt modelId="{D03FD17B-C5B9-4477-8028-9F8DF1E1ED2B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/>
            <a:t>Metasploit Module/PoC toolset</a:t>
          </a:r>
        </a:p>
      </dgm:t>
    </dgm:pt>
    <dgm:pt modelId="{E9AB37CA-DF67-4845-99BA-441A79448F2D}" type="parTrans" cxnId="{7E720B9B-6631-4740-AD5F-FF269970D1EC}">
      <dgm:prSet/>
      <dgm:spPr/>
      <dgm:t>
        <a:bodyPr/>
        <a:lstStyle/>
        <a:p>
          <a:endParaRPr lang="en-US"/>
        </a:p>
      </dgm:t>
    </dgm:pt>
    <dgm:pt modelId="{ADA3B36F-2839-4859-9160-63F83F0D193F}" type="sibTrans" cxnId="{7E720B9B-6631-4740-AD5F-FF269970D1EC}">
      <dgm:prSet/>
      <dgm:spPr/>
      <dgm:t>
        <a:bodyPr/>
        <a:lstStyle/>
        <a:p>
          <a:endParaRPr lang="en-US"/>
        </a:p>
      </dgm:t>
    </dgm:pt>
    <dgm:pt modelId="{950DCDC6-6BE8-4161-B2CD-7E3EB45229BF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/>
            <a:t>Malicious URL</a:t>
          </a:r>
        </a:p>
      </dgm:t>
    </dgm:pt>
    <dgm:pt modelId="{72421CE0-7E56-49A1-AC45-111FD2F0A8BF}" type="parTrans" cxnId="{29469E1A-B437-420D-A06C-D03EBAC3D3CC}">
      <dgm:prSet/>
      <dgm:spPr/>
      <dgm:t>
        <a:bodyPr/>
        <a:lstStyle/>
        <a:p>
          <a:endParaRPr lang="en-US"/>
        </a:p>
      </dgm:t>
    </dgm:pt>
    <dgm:pt modelId="{90AE9C1E-1A7B-4B23-B34C-BE7A2AA8BA81}" type="sibTrans" cxnId="{29469E1A-B437-420D-A06C-D03EBAC3D3CC}">
      <dgm:prSet/>
      <dgm:spPr/>
      <dgm:t>
        <a:bodyPr/>
        <a:lstStyle/>
        <a:p>
          <a:endParaRPr lang="en-US"/>
        </a:p>
      </dgm:t>
    </dgm:pt>
    <dgm:pt modelId="{A2128EE6-4D6E-46B9-80B6-17C9CD63E624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/>
            <a:t>Malicious leverage of user’s rights</a:t>
          </a:r>
        </a:p>
      </dgm:t>
    </dgm:pt>
    <dgm:pt modelId="{F4EA2930-4140-41E3-A9BA-4708273D26FD}" type="parTrans" cxnId="{5B313F9E-0FBD-48BE-99DB-ACBABAFCD701}">
      <dgm:prSet/>
      <dgm:spPr/>
      <dgm:t>
        <a:bodyPr/>
        <a:lstStyle/>
        <a:p>
          <a:endParaRPr lang="en-US"/>
        </a:p>
      </dgm:t>
    </dgm:pt>
    <dgm:pt modelId="{CCB66473-451F-4232-8CA4-9766D4B26CFB}" type="sibTrans" cxnId="{5B313F9E-0FBD-48BE-99DB-ACBABAFCD701}">
      <dgm:prSet/>
      <dgm:spPr/>
      <dgm:t>
        <a:bodyPr/>
        <a:lstStyle/>
        <a:p>
          <a:endParaRPr lang="en-US"/>
        </a:p>
      </dgm:t>
    </dgm:pt>
    <dgm:pt modelId="{DEE6B19E-49DD-4131-A559-9E034822615A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/>
            <a:t>Privilege Escalation</a:t>
          </a:r>
        </a:p>
      </dgm:t>
    </dgm:pt>
    <dgm:pt modelId="{BACB407B-4BA5-4705-AB6A-B09325F60143}" type="parTrans" cxnId="{798CD412-9DC8-4854-8D6E-2E4702DD4A49}">
      <dgm:prSet/>
      <dgm:spPr/>
      <dgm:t>
        <a:bodyPr/>
        <a:lstStyle/>
        <a:p>
          <a:endParaRPr lang="en-US"/>
        </a:p>
      </dgm:t>
    </dgm:pt>
    <dgm:pt modelId="{5F68F852-3304-4EA7-8805-07FCCA49113A}" type="sibTrans" cxnId="{798CD412-9DC8-4854-8D6E-2E4702DD4A49}">
      <dgm:prSet/>
      <dgm:spPr/>
      <dgm:t>
        <a:bodyPr/>
        <a:lstStyle/>
        <a:p>
          <a:endParaRPr lang="en-US"/>
        </a:p>
      </dgm:t>
    </dgm:pt>
    <dgm:pt modelId="{4B037035-698E-442D-A442-DAE30E8387EC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/>
            <a:t>Installation of new backdoor via inline-code</a:t>
          </a:r>
        </a:p>
      </dgm:t>
    </dgm:pt>
    <dgm:pt modelId="{038D9AB2-7020-4319-B460-9A31645A4F66}" type="parTrans" cxnId="{106A6A14-4A39-4689-B2A2-9DEBA89B4950}">
      <dgm:prSet/>
      <dgm:spPr/>
      <dgm:t>
        <a:bodyPr/>
        <a:lstStyle/>
        <a:p>
          <a:endParaRPr lang="en-US"/>
        </a:p>
      </dgm:t>
    </dgm:pt>
    <dgm:pt modelId="{4E4E2331-E297-4497-B4C9-5DD5B9C038EC}" type="sibTrans" cxnId="{106A6A14-4A39-4689-B2A2-9DEBA89B4950}">
      <dgm:prSet/>
      <dgm:spPr/>
      <dgm:t>
        <a:bodyPr/>
        <a:lstStyle/>
        <a:p>
          <a:endParaRPr lang="en-US"/>
        </a:p>
      </dgm:t>
    </dgm:pt>
    <dgm:pt modelId="{B13182B5-5F9A-456D-BDF2-A2BC24235D0E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/>
            <a:t>HTTP/HTTPS posts back to attacker C&amp;C host</a:t>
          </a:r>
        </a:p>
      </dgm:t>
    </dgm:pt>
    <dgm:pt modelId="{12986825-EA3A-4AA5-9696-D55B58DF252A}" type="parTrans" cxnId="{D6E3D5D0-FFF0-4DBE-8E09-4EF66AAB75B1}">
      <dgm:prSet/>
      <dgm:spPr/>
      <dgm:t>
        <a:bodyPr/>
        <a:lstStyle/>
        <a:p>
          <a:endParaRPr lang="en-US"/>
        </a:p>
      </dgm:t>
    </dgm:pt>
    <dgm:pt modelId="{9E7CBB76-8A54-4C65-A1A4-F6822F51CD35}" type="sibTrans" cxnId="{D6E3D5D0-FFF0-4DBE-8E09-4EF66AAB75B1}">
      <dgm:prSet/>
      <dgm:spPr/>
      <dgm:t>
        <a:bodyPr/>
        <a:lstStyle/>
        <a:p>
          <a:endParaRPr lang="en-US"/>
        </a:p>
      </dgm:t>
    </dgm:pt>
    <dgm:pt modelId="{40B7C6CF-D7CC-4CDF-93E2-DDEC49F9AD22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/>
            <a:t>Data xfer via DNS query</a:t>
          </a:r>
        </a:p>
      </dgm:t>
    </dgm:pt>
    <dgm:pt modelId="{043B7DB5-1545-4567-87C4-3A41BDD89B12}" type="parTrans" cxnId="{2E834BCF-0A2A-427A-B532-BE50C32DFAA6}">
      <dgm:prSet/>
      <dgm:spPr/>
      <dgm:t>
        <a:bodyPr/>
        <a:lstStyle/>
        <a:p>
          <a:endParaRPr lang="en-US"/>
        </a:p>
      </dgm:t>
    </dgm:pt>
    <dgm:pt modelId="{45039A69-7250-4BB8-92FE-16C239F3BE52}" type="sibTrans" cxnId="{2E834BCF-0A2A-427A-B532-BE50C32DFAA6}">
      <dgm:prSet/>
      <dgm:spPr/>
      <dgm:t>
        <a:bodyPr/>
        <a:lstStyle/>
        <a:p>
          <a:endParaRPr lang="en-US"/>
        </a:p>
      </dgm:t>
    </dgm:pt>
    <dgm:pt modelId="{60D9D99B-9F7A-4845-8137-D173B62D9C88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/>
            <a:t>Executed dropper pulls rootkit code</a:t>
          </a:r>
        </a:p>
      </dgm:t>
    </dgm:pt>
    <dgm:pt modelId="{B92CAA70-3446-4D2A-80FD-38E81CF49A4C}" type="parTrans" cxnId="{D1F17DD4-7227-465B-8866-F6A041212257}">
      <dgm:prSet/>
      <dgm:spPr/>
      <dgm:t>
        <a:bodyPr/>
        <a:lstStyle/>
        <a:p>
          <a:endParaRPr lang="en-US"/>
        </a:p>
      </dgm:t>
    </dgm:pt>
    <dgm:pt modelId="{32808EB9-E1E0-4199-A543-9BC8311357F1}" type="sibTrans" cxnId="{D1F17DD4-7227-465B-8866-F6A041212257}">
      <dgm:prSet/>
      <dgm:spPr/>
      <dgm:t>
        <a:bodyPr/>
        <a:lstStyle/>
        <a:p>
          <a:endParaRPr lang="en-US"/>
        </a:p>
      </dgm:t>
    </dgm:pt>
    <dgm:pt modelId="{FC824D51-A36D-4B2F-ABF9-F62945645081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/>
            <a:t>(Pivot &amp; Recon) controlled host used to scan for open fileshares</a:t>
          </a:r>
        </a:p>
      </dgm:t>
    </dgm:pt>
    <dgm:pt modelId="{81AD15BA-0727-42E6-87E4-52ED612357D4}" type="parTrans" cxnId="{A24AC5EC-5E7B-4359-8BDC-4EF6BFA4A539}">
      <dgm:prSet/>
      <dgm:spPr/>
      <dgm:t>
        <a:bodyPr/>
        <a:lstStyle/>
        <a:p>
          <a:endParaRPr lang="en-US"/>
        </a:p>
      </dgm:t>
    </dgm:pt>
    <dgm:pt modelId="{C7AA901B-8646-482E-827E-1648A265D5AA}" type="sibTrans" cxnId="{A24AC5EC-5E7B-4359-8BDC-4EF6BFA4A539}">
      <dgm:prSet/>
      <dgm:spPr/>
      <dgm:t>
        <a:bodyPr/>
        <a:lstStyle/>
        <a:p>
          <a:endParaRPr lang="en-US"/>
        </a:p>
      </dgm:t>
    </dgm:pt>
    <dgm:pt modelId="{33F1471D-491E-4270-914A-61DB13F4185F}">
      <dgm:prSet phldrT="[Text]"/>
      <dgm:spPr>
        <a:solidFill>
          <a:srgbClr val="0070C0"/>
        </a:solidFill>
        <a:ln>
          <a:solidFill>
            <a:schemeClr val="bg1"/>
          </a:solidFill>
        </a:ln>
      </dgm:spPr>
      <dgm:t>
        <a:bodyPr/>
        <a:lstStyle/>
        <a:p>
          <a:r>
            <a:rPr lang="en-US" dirty="0"/>
            <a:t>(Exfiltration) documents found on controlled host are sent back to attacker</a:t>
          </a:r>
        </a:p>
      </dgm:t>
    </dgm:pt>
    <dgm:pt modelId="{AB332F00-DEBE-42F4-B2C9-47EA865AB745}" type="parTrans" cxnId="{1E2DCE80-4981-49A9-B333-BDB6B7C7A040}">
      <dgm:prSet/>
      <dgm:spPr/>
      <dgm:t>
        <a:bodyPr/>
        <a:lstStyle/>
        <a:p>
          <a:endParaRPr lang="en-US"/>
        </a:p>
      </dgm:t>
    </dgm:pt>
    <dgm:pt modelId="{A39265E5-76CA-4E08-AA85-4BF4455D9F4E}" type="sibTrans" cxnId="{1E2DCE80-4981-49A9-B333-BDB6B7C7A040}">
      <dgm:prSet/>
      <dgm:spPr/>
      <dgm:t>
        <a:bodyPr/>
        <a:lstStyle/>
        <a:p>
          <a:endParaRPr lang="en-US"/>
        </a:p>
      </dgm:t>
    </dgm:pt>
    <dgm:pt modelId="{4710D6CA-FF27-44A6-ACBE-AF4FD9C37935}" type="pres">
      <dgm:prSet presAssocID="{602D59F7-6936-4C65-AB7F-334EC4303851}" presName="theList" presStyleCnt="0">
        <dgm:presLayoutVars>
          <dgm:dir/>
          <dgm:animLvl val="lvl"/>
          <dgm:resizeHandles val="exact"/>
        </dgm:presLayoutVars>
      </dgm:prSet>
      <dgm:spPr/>
    </dgm:pt>
    <dgm:pt modelId="{2BADBD39-06DF-4560-9980-CF3DF9EA13D2}" type="pres">
      <dgm:prSet presAssocID="{A53656B2-9FD8-4AC6-838D-E12AD05C56CC}" presName="compNode" presStyleCnt="0"/>
      <dgm:spPr/>
    </dgm:pt>
    <dgm:pt modelId="{2BECE599-ED62-4055-AEB7-8991396D9759}" type="pres">
      <dgm:prSet presAssocID="{A53656B2-9FD8-4AC6-838D-E12AD05C56CC}" presName="aNode" presStyleLbl="bgShp" presStyleIdx="0" presStyleCnt="7"/>
      <dgm:spPr/>
    </dgm:pt>
    <dgm:pt modelId="{072CBC6B-49DE-4FAE-BF4D-B45D0B90AD79}" type="pres">
      <dgm:prSet presAssocID="{A53656B2-9FD8-4AC6-838D-E12AD05C56CC}" presName="textNode" presStyleLbl="bgShp" presStyleIdx="0" presStyleCnt="7"/>
      <dgm:spPr/>
    </dgm:pt>
    <dgm:pt modelId="{15158D42-12B9-4FB4-A7D7-14240F1D5ABA}" type="pres">
      <dgm:prSet presAssocID="{A53656B2-9FD8-4AC6-838D-E12AD05C56CC}" presName="compChildNode" presStyleCnt="0"/>
      <dgm:spPr/>
    </dgm:pt>
    <dgm:pt modelId="{DD6D960A-8E0C-4510-96C7-D5E831DE660D}" type="pres">
      <dgm:prSet presAssocID="{A53656B2-9FD8-4AC6-838D-E12AD05C56CC}" presName="theInnerList" presStyleCnt="0"/>
      <dgm:spPr/>
    </dgm:pt>
    <dgm:pt modelId="{DB223324-D907-44CF-AC32-B208DBC80FC6}" type="pres">
      <dgm:prSet presAssocID="{A4C84DC8-2B94-49F8-B4F7-0BCE59415187}" presName="childNode" presStyleLbl="node1" presStyleIdx="0" presStyleCnt="21">
        <dgm:presLayoutVars>
          <dgm:bulletEnabled val="1"/>
        </dgm:presLayoutVars>
      </dgm:prSet>
      <dgm:spPr/>
    </dgm:pt>
    <dgm:pt modelId="{719C0A02-7B2F-4C03-862F-014E863CAACA}" type="pres">
      <dgm:prSet presAssocID="{A4C84DC8-2B94-49F8-B4F7-0BCE59415187}" presName="aSpace2" presStyleCnt="0"/>
      <dgm:spPr/>
    </dgm:pt>
    <dgm:pt modelId="{37D1CF90-EBCF-4966-AFA6-3B375B070A32}" type="pres">
      <dgm:prSet presAssocID="{92BA24A6-25EB-44D0-ADD5-65A888F28849}" presName="childNode" presStyleLbl="node1" presStyleIdx="1" presStyleCnt="21">
        <dgm:presLayoutVars>
          <dgm:bulletEnabled val="1"/>
        </dgm:presLayoutVars>
      </dgm:prSet>
      <dgm:spPr/>
    </dgm:pt>
    <dgm:pt modelId="{1CA63C11-347C-49A2-BDAC-C713AC1BA888}" type="pres">
      <dgm:prSet presAssocID="{92BA24A6-25EB-44D0-ADD5-65A888F28849}" presName="aSpace2" presStyleCnt="0"/>
      <dgm:spPr/>
    </dgm:pt>
    <dgm:pt modelId="{5A43997B-970A-4709-AE4B-A8D81A6FC4E4}" type="pres">
      <dgm:prSet presAssocID="{88EB066A-98AD-4B00-84BF-8E386C438D1B}" presName="childNode" presStyleLbl="node1" presStyleIdx="2" presStyleCnt="21">
        <dgm:presLayoutVars>
          <dgm:bulletEnabled val="1"/>
        </dgm:presLayoutVars>
      </dgm:prSet>
      <dgm:spPr/>
    </dgm:pt>
    <dgm:pt modelId="{F655BF2D-EAEA-4528-A1D7-2B0288F79EFC}" type="pres">
      <dgm:prSet presAssocID="{A53656B2-9FD8-4AC6-838D-E12AD05C56CC}" presName="aSpace" presStyleCnt="0"/>
      <dgm:spPr/>
    </dgm:pt>
    <dgm:pt modelId="{30F397FC-E1F4-44E7-8518-49F5A131F213}" type="pres">
      <dgm:prSet presAssocID="{E085445A-A729-412C-A82D-29AB184D3E7F}" presName="compNode" presStyleCnt="0"/>
      <dgm:spPr/>
    </dgm:pt>
    <dgm:pt modelId="{EDA96D80-1531-4A9F-8ACC-DFDDA1125CA6}" type="pres">
      <dgm:prSet presAssocID="{E085445A-A729-412C-A82D-29AB184D3E7F}" presName="aNode" presStyleLbl="bgShp" presStyleIdx="1" presStyleCnt="7"/>
      <dgm:spPr/>
    </dgm:pt>
    <dgm:pt modelId="{299F3851-0BAB-47CD-BE16-1A91A917FB89}" type="pres">
      <dgm:prSet presAssocID="{E085445A-A729-412C-A82D-29AB184D3E7F}" presName="textNode" presStyleLbl="bgShp" presStyleIdx="1" presStyleCnt="7"/>
      <dgm:spPr/>
    </dgm:pt>
    <dgm:pt modelId="{DDAD4C14-2A3E-453A-90E9-08803283C1E2}" type="pres">
      <dgm:prSet presAssocID="{E085445A-A729-412C-A82D-29AB184D3E7F}" presName="compChildNode" presStyleCnt="0"/>
      <dgm:spPr/>
    </dgm:pt>
    <dgm:pt modelId="{1FD82A2A-3845-4E2C-AB29-F7F6CB06080C}" type="pres">
      <dgm:prSet presAssocID="{E085445A-A729-412C-A82D-29AB184D3E7F}" presName="theInnerList" presStyleCnt="0"/>
      <dgm:spPr/>
    </dgm:pt>
    <dgm:pt modelId="{6D6E8C29-904C-4D9B-9B33-8B30747EEA03}" type="pres">
      <dgm:prSet presAssocID="{D2B026B1-E025-4E10-BFAC-23CEF6F4FFB3}" presName="childNode" presStyleLbl="node1" presStyleIdx="3" presStyleCnt="21">
        <dgm:presLayoutVars>
          <dgm:bulletEnabled val="1"/>
        </dgm:presLayoutVars>
      </dgm:prSet>
      <dgm:spPr/>
    </dgm:pt>
    <dgm:pt modelId="{D9F827E7-75D7-42A9-9CC7-9194EEE7E01C}" type="pres">
      <dgm:prSet presAssocID="{D2B026B1-E025-4E10-BFAC-23CEF6F4FFB3}" presName="aSpace2" presStyleCnt="0"/>
      <dgm:spPr/>
    </dgm:pt>
    <dgm:pt modelId="{4C2D4D15-3AE8-49FD-9C51-F588A85B9E7E}" type="pres">
      <dgm:prSet presAssocID="{FE66C68C-8C9B-4E92-9A27-DA89138316C7}" presName="childNode" presStyleLbl="node1" presStyleIdx="4" presStyleCnt="21">
        <dgm:presLayoutVars>
          <dgm:bulletEnabled val="1"/>
        </dgm:presLayoutVars>
      </dgm:prSet>
      <dgm:spPr/>
    </dgm:pt>
    <dgm:pt modelId="{56A9A22F-4DA3-4F0C-AA5C-B4365E0B5120}" type="pres">
      <dgm:prSet presAssocID="{FE66C68C-8C9B-4E92-9A27-DA89138316C7}" presName="aSpace2" presStyleCnt="0"/>
      <dgm:spPr/>
    </dgm:pt>
    <dgm:pt modelId="{21D63DB0-FF05-4C80-BE83-CB7991D9A8F6}" type="pres">
      <dgm:prSet presAssocID="{D03FD17B-C5B9-4477-8028-9F8DF1E1ED2B}" presName="childNode" presStyleLbl="node1" presStyleIdx="5" presStyleCnt="21">
        <dgm:presLayoutVars>
          <dgm:bulletEnabled val="1"/>
        </dgm:presLayoutVars>
      </dgm:prSet>
      <dgm:spPr/>
    </dgm:pt>
    <dgm:pt modelId="{DD1EFCEC-6806-4CF7-B70E-08ED6548E62D}" type="pres">
      <dgm:prSet presAssocID="{E085445A-A729-412C-A82D-29AB184D3E7F}" presName="aSpace" presStyleCnt="0"/>
      <dgm:spPr/>
    </dgm:pt>
    <dgm:pt modelId="{796A5873-A2DA-462A-B383-B54F9B3EADFA}" type="pres">
      <dgm:prSet presAssocID="{A76E678C-FF1A-44C7-94B0-77E04AFE484C}" presName="compNode" presStyleCnt="0"/>
      <dgm:spPr/>
    </dgm:pt>
    <dgm:pt modelId="{0C2A6845-3E9C-455C-BF26-2FC22D6B49BD}" type="pres">
      <dgm:prSet presAssocID="{A76E678C-FF1A-44C7-94B0-77E04AFE484C}" presName="aNode" presStyleLbl="bgShp" presStyleIdx="2" presStyleCnt="7"/>
      <dgm:spPr/>
    </dgm:pt>
    <dgm:pt modelId="{A2004C01-588B-460C-824C-8639EE072395}" type="pres">
      <dgm:prSet presAssocID="{A76E678C-FF1A-44C7-94B0-77E04AFE484C}" presName="textNode" presStyleLbl="bgShp" presStyleIdx="2" presStyleCnt="7"/>
      <dgm:spPr/>
    </dgm:pt>
    <dgm:pt modelId="{CE1F1181-EF05-4DC1-873F-FBBEBE25157D}" type="pres">
      <dgm:prSet presAssocID="{A76E678C-FF1A-44C7-94B0-77E04AFE484C}" presName="compChildNode" presStyleCnt="0"/>
      <dgm:spPr/>
    </dgm:pt>
    <dgm:pt modelId="{B2923FF1-06E6-489F-A62A-869861AAFDBE}" type="pres">
      <dgm:prSet presAssocID="{A76E678C-FF1A-44C7-94B0-77E04AFE484C}" presName="theInnerList" presStyleCnt="0"/>
      <dgm:spPr/>
    </dgm:pt>
    <dgm:pt modelId="{74E7CB28-EB3F-43D8-9AB6-2E9CA5B1D95A}" type="pres">
      <dgm:prSet presAssocID="{14D18F18-2236-41B0-AEF8-7928EE2C8F3C}" presName="childNode" presStyleLbl="node1" presStyleIdx="6" presStyleCnt="21">
        <dgm:presLayoutVars>
          <dgm:bulletEnabled val="1"/>
        </dgm:presLayoutVars>
      </dgm:prSet>
      <dgm:spPr/>
    </dgm:pt>
    <dgm:pt modelId="{FB0BFD83-5D9D-4C17-8195-4B239A71B3EC}" type="pres">
      <dgm:prSet presAssocID="{14D18F18-2236-41B0-AEF8-7928EE2C8F3C}" presName="aSpace2" presStyleCnt="0"/>
      <dgm:spPr/>
    </dgm:pt>
    <dgm:pt modelId="{189684E5-0833-4B42-9A44-B7AC76F787ED}" type="pres">
      <dgm:prSet presAssocID="{C5F164F5-9C6F-4EDC-BA79-3CB3356FA40F}" presName="childNode" presStyleLbl="node1" presStyleIdx="7" presStyleCnt="21">
        <dgm:presLayoutVars>
          <dgm:bulletEnabled val="1"/>
        </dgm:presLayoutVars>
      </dgm:prSet>
      <dgm:spPr/>
    </dgm:pt>
    <dgm:pt modelId="{F286A43E-3C94-4FDA-B64C-704B81734441}" type="pres">
      <dgm:prSet presAssocID="{C5F164F5-9C6F-4EDC-BA79-3CB3356FA40F}" presName="aSpace2" presStyleCnt="0"/>
      <dgm:spPr/>
    </dgm:pt>
    <dgm:pt modelId="{11719637-3CA9-4ECC-9F8F-D52856FCDBB6}" type="pres">
      <dgm:prSet presAssocID="{950DCDC6-6BE8-4161-B2CD-7E3EB45229BF}" presName="childNode" presStyleLbl="node1" presStyleIdx="8" presStyleCnt="21">
        <dgm:presLayoutVars>
          <dgm:bulletEnabled val="1"/>
        </dgm:presLayoutVars>
      </dgm:prSet>
      <dgm:spPr/>
    </dgm:pt>
    <dgm:pt modelId="{49CB3669-9F56-43A0-B6CD-4ACBB5DE4025}" type="pres">
      <dgm:prSet presAssocID="{A76E678C-FF1A-44C7-94B0-77E04AFE484C}" presName="aSpace" presStyleCnt="0"/>
      <dgm:spPr/>
    </dgm:pt>
    <dgm:pt modelId="{E51192AC-191D-46EE-8E06-A154BCCEB754}" type="pres">
      <dgm:prSet presAssocID="{223FD70C-9DAA-469D-83D2-A8128E8B0654}" presName="compNode" presStyleCnt="0"/>
      <dgm:spPr/>
    </dgm:pt>
    <dgm:pt modelId="{21C1F257-CAC0-4D5F-9D86-BAD417335C55}" type="pres">
      <dgm:prSet presAssocID="{223FD70C-9DAA-469D-83D2-A8128E8B0654}" presName="aNode" presStyleLbl="bgShp" presStyleIdx="3" presStyleCnt="7"/>
      <dgm:spPr/>
    </dgm:pt>
    <dgm:pt modelId="{110F9946-04C1-4801-8372-37E26C619865}" type="pres">
      <dgm:prSet presAssocID="{223FD70C-9DAA-469D-83D2-A8128E8B0654}" presName="textNode" presStyleLbl="bgShp" presStyleIdx="3" presStyleCnt="7"/>
      <dgm:spPr/>
    </dgm:pt>
    <dgm:pt modelId="{CF56B40A-05AE-43FE-9251-ACA01359E842}" type="pres">
      <dgm:prSet presAssocID="{223FD70C-9DAA-469D-83D2-A8128E8B0654}" presName="compChildNode" presStyleCnt="0"/>
      <dgm:spPr/>
    </dgm:pt>
    <dgm:pt modelId="{1A656629-0DCF-45AB-95EC-61BEB5FDBBDF}" type="pres">
      <dgm:prSet presAssocID="{223FD70C-9DAA-469D-83D2-A8128E8B0654}" presName="theInnerList" presStyleCnt="0"/>
      <dgm:spPr/>
    </dgm:pt>
    <dgm:pt modelId="{012DBF38-3287-4F8E-BCF2-D0CF964805ED}" type="pres">
      <dgm:prSet presAssocID="{165DA096-CE50-43D3-A8E6-3B021AC46615}" presName="childNode" presStyleLbl="node1" presStyleIdx="9" presStyleCnt="21">
        <dgm:presLayoutVars>
          <dgm:bulletEnabled val="1"/>
        </dgm:presLayoutVars>
      </dgm:prSet>
      <dgm:spPr/>
    </dgm:pt>
    <dgm:pt modelId="{83846395-BD7F-4E20-9519-C3C9ABDAE5B9}" type="pres">
      <dgm:prSet presAssocID="{165DA096-CE50-43D3-A8E6-3B021AC46615}" presName="aSpace2" presStyleCnt="0"/>
      <dgm:spPr/>
    </dgm:pt>
    <dgm:pt modelId="{069F348B-6E44-4605-A811-BA3876376EEC}" type="pres">
      <dgm:prSet presAssocID="{DEE6B19E-49DD-4131-A559-9E034822615A}" presName="childNode" presStyleLbl="node1" presStyleIdx="10" presStyleCnt="21">
        <dgm:presLayoutVars>
          <dgm:bulletEnabled val="1"/>
        </dgm:presLayoutVars>
      </dgm:prSet>
      <dgm:spPr/>
    </dgm:pt>
    <dgm:pt modelId="{94F2070B-9191-4FEE-A3F2-813D9BE07B7C}" type="pres">
      <dgm:prSet presAssocID="{DEE6B19E-49DD-4131-A559-9E034822615A}" presName="aSpace2" presStyleCnt="0"/>
      <dgm:spPr/>
    </dgm:pt>
    <dgm:pt modelId="{F54F2229-DBEA-4507-83B7-C0D51BBC955F}" type="pres">
      <dgm:prSet presAssocID="{A2128EE6-4D6E-46B9-80B6-17C9CD63E624}" presName="childNode" presStyleLbl="node1" presStyleIdx="11" presStyleCnt="21">
        <dgm:presLayoutVars>
          <dgm:bulletEnabled val="1"/>
        </dgm:presLayoutVars>
      </dgm:prSet>
      <dgm:spPr/>
    </dgm:pt>
    <dgm:pt modelId="{2A95E48C-BB69-45F9-9681-AA30711D00F4}" type="pres">
      <dgm:prSet presAssocID="{223FD70C-9DAA-469D-83D2-A8128E8B0654}" presName="aSpace" presStyleCnt="0"/>
      <dgm:spPr/>
    </dgm:pt>
    <dgm:pt modelId="{53DC99D0-39A9-441E-80F9-03A68D047578}" type="pres">
      <dgm:prSet presAssocID="{29CC4C96-567C-46B2-A557-2DD93CD356E2}" presName="compNode" presStyleCnt="0"/>
      <dgm:spPr/>
    </dgm:pt>
    <dgm:pt modelId="{912D2201-F32D-44C9-B816-59C7E3563106}" type="pres">
      <dgm:prSet presAssocID="{29CC4C96-567C-46B2-A557-2DD93CD356E2}" presName="aNode" presStyleLbl="bgShp" presStyleIdx="4" presStyleCnt="7"/>
      <dgm:spPr/>
    </dgm:pt>
    <dgm:pt modelId="{01FF0C5F-3179-4A84-BBD1-B37D4E0DF704}" type="pres">
      <dgm:prSet presAssocID="{29CC4C96-567C-46B2-A557-2DD93CD356E2}" presName="textNode" presStyleLbl="bgShp" presStyleIdx="4" presStyleCnt="7"/>
      <dgm:spPr/>
    </dgm:pt>
    <dgm:pt modelId="{24905C74-543E-4F6C-B077-FCD66909EE49}" type="pres">
      <dgm:prSet presAssocID="{29CC4C96-567C-46B2-A557-2DD93CD356E2}" presName="compChildNode" presStyleCnt="0"/>
      <dgm:spPr/>
    </dgm:pt>
    <dgm:pt modelId="{BE8DC172-CFCC-4B0C-9264-F77FEC3023F3}" type="pres">
      <dgm:prSet presAssocID="{29CC4C96-567C-46B2-A557-2DD93CD356E2}" presName="theInnerList" presStyleCnt="0"/>
      <dgm:spPr/>
    </dgm:pt>
    <dgm:pt modelId="{BF4ED748-53E3-4416-81E9-1BC1C5883CBD}" type="pres">
      <dgm:prSet presAssocID="{60D9D99B-9F7A-4845-8137-D173B62D9C88}" presName="childNode" presStyleLbl="node1" presStyleIdx="12" presStyleCnt="21">
        <dgm:presLayoutVars>
          <dgm:bulletEnabled val="1"/>
        </dgm:presLayoutVars>
      </dgm:prSet>
      <dgm:spPr/>
    </dgm:pt>
    <dgm:pt modelId="{F8A03169-855C-45F2-B6C9-20274E1F2253}" type="pres">
      <dgm:prSet presAssocID="{60D9D99B-9F7A-4845-8137-D173B62D9C88}" presName="aSpace2" presStyleCnt="0"/>
      <dgm:spPr/>
    </dgm:pt>
    <dgm:pt modelId="{E8BBD73D-B893-42EC-AC47-29B2E8975AB2}" type="pres">
      <dgm:prSet presAssocID="{4B037035-698E-442D-A442-DAE30E8387EC}" presName="childNode" presStyleLbl="node1" presStyleIdx="13" presStyleCnt="21">
        <dgm:presLayoutVars>
          <dgm:bulletEnabled val="1"/>
        </dgm:presLayoutVars>
      </dgm:prSet>
      <dgm:spPr/>
    </dgm:pt>
    <dgm:pt modelId="{7F95291F-30B1-4A55-B6BE-5929E2DCD975}" type="pres">
      <dgm:prSet presAssocID="{4B037035-698E-442D-A442-DAE30E8387EC}" presName="aSpace2" presStyleCnt="0"/>
      <dgm:spPr/>
    </dgm:pt>
    <dgm:pt modelId="{F97C5465-95F4-4B1B-9BAF-A41783133896}" type="pres">
      <dgm:prSet presAssocID="{6A135D7E-57E2-4FE8-884F-A527D3AC8F11}" presName="childNode" presStyleLbl="node1" presStyleIdx="14" presStyleCnt="21">
        <dgm:presLayoutVars>
          <dgm:bulletEnabled val="1"/>
        </dgm:presLayoutVars>
      </dgm:prSet>
      <dgm:spPr/>
    </dgm:pt>
    <dgm:pt modelId="{BFF58ACD-0443-465D-BE1A-E022A41DE90A}" type="pres">
      <dgm:prSet presAssocID="{29CC4C96-567C-46B2-A557-2DD93CD356E2}" presName="aSpace" presStyleCnt="0"/>
      <dgm:spPr/>
    </dgm:pt>
    <dgm:pt modelId="{1336FD40-A725-4928-853E-A8B5042A038E}" type="pres">
      <dgm:prSet presAssocID="{565B704B-E203-45D3-B02E-CCCBA22DC7D2}" presName="compNode" presStyleCnt="0"/>
      <dgm:spPr/>
    </dgm:pt>
    <dgm:pt modelId="{23A43F3E-C4F1-4490-A30A-E52F395FDF0A}" type="pres">
      <dgm:prSet presAssocID="{565B704B-E203-45D3-B02E-CCCBA22DC7D2}" presName="aNode" presStyleLbl="bgShp" presStyleIdx="5" presStyleCnt="7"/>
      <dgm:spPr/>
    </dgm:pt>
    <dgm:pt modelId="{146C324C-4DB6-453E-8AAE-275C8F8E723F}" type="pres">
      <dgm:prSet presAssocID="{565B704B-E203-45D3-B02E-CCCBA22DC7D2}" presName="textNode" presStyleLbl="bgShp" presStyleIdx="5" presStyleCnt="7"/>
      <dgm:spPr/>
    </dgm:pt>
    <dgm:pt modelId="{79C88D08-16DA-4B75-B7D7-5D984234E6BE}" type="pres">
      <dgm:prSet presAssocID="{565B704B-E203-45D3-B02E-CCCBA22DC7D2}" presName="compChildNode" presStyleCnt="0"/>
      <dgm:spPr/>
    </dgm:pt>
    <dgm:pt modelId="{65EFDE32-ED13-4670-BD88-6E9B519337B6}" type="pres">
      <dgm:prSet presAssocID="{565B704B-E203-45D3-B02E-CCCBA22DC7D2}" presName="theInnerList" presStyleCnt="0"/>
      <dgm:spPr/>
    </dgm:pt>
    <dgm:pt modelId="{6FB0883E-40A9-4ABF-B4FD-B365202BB22A}" type="pres">
      <dgm:prSet presAssocID="{66B44B30-AF75-4716-908B-A0A45A879235}" presName="childNode" presStyleLbl="node1" presStyleIdx="15" presStyleCnt="21">
        <dgm:presLayoutVars>
          <dgm:bulletEnabled val="1"/>
        </dgm:presLayoutVars>
      </dgm:prSet>
      <dgm:spPr/>
    </dgm:pt>
    <dgm:pt modelId="{138BCF20-B8B8-4CEB-8D4E-0282B64997C4}" type="pres">
      <dgm:prSet presAssocID="{66B44B30-AF75-4716-908B-A0A45A879235}" presName="aSpace2" presStyleCnt="0"/>
      <dgm:spPr/>
    </dgm:pt>
    <dgm:pt modelId="{BB6B5A3D-0EE8-4D58-92C5-6749887AB852}" type="pres">
      <dgm:prSet presAssocID="{B13182B5-5F9A-456D-BDF2-A2BC24235D0E}" presName="childNode" presStyleLbl="node1" presStyleIdx="16" presStyleCnt="21">
        <dgm:presLayoutVars>
          <dgm:bulletEnabled val="1"/>
        </dgm:presLayoutVars>
      </dgm:prSet>
      <dgm:spPr/>
    </dgm:pt>
    <dgm:pt modelId="{5FF834B7-F397-4526-B2B6-3F209F99F11B}" type="pres">
      <dgm:prSet presAssocID="{B13182B5-5F9A-456D-BDF2-A2BC24235D0E}" presName="aSpace2" presStyleCnt="0"/>
      <dgm:spPr/>
    </dgm:pt>
    <dgm:pt modelId="{07E11BA8-FC3D-486D-9563-F5F2AED758CD}" type="pres">
      <dgm:prSet presAssocID="{40B7C6CF-D7CC-4CDF-93E2-DDEC49F9AD22}" presName="childNode" presStyleLbl="node1" presStyleIdx="17" presStyleCnt="21">
        <dgm:presLayoutVars>
          <dgm:bulletEnabled val="1"/>
        </dgm:presLayoutVars>
      </dgm:prSet>
      <dgm:spPr/>
    </dgm:pt>
    <dgm:pt modelId="{35B55A6A-5F22-48BB-9001-7BA1A2C30946}" type="pres">
      <dgm:prSet presAssocID="{565B704B-E203-45D3-B02E-CCCBA22DC7D2}" presName="aSpace" presStyleCnt="0"/>
      <dgm:spPr/>
    </dgm:pt>
    <dgm:pt modelId="{F0954314-CF62-480B-8E9A-A97C37ADA298}" type="pres">
      <dgm:prSet presAssocID="{810771F7-8BAA-44AB-8033-6FDBC01CA995}" presName="compNode" presStyleCnt="0"/>
      <dgm:spPr/>
    </dgm:pt>
    <dgm:pt modelId="{3A6B4B6A-3AB8-4C45-BF2F-A54839EA71A9}" type="pres">
      <dgm:prSet presAssocID="{810771F7-8BAA-44AB-8033-6FDBC01CA995}" presName="aNode" presStyleLbl="bgShp" presStyleIdx="6" presStyleCnt="7"/>
      <dgm:spPr/>
    </dgm:pt>
    <dgm:pt modelId="{FEA9D101-40A2-47B5-A968-2A6793D44C11}" type="pres">
      <dgm:prSet presAssocID="{810771F7-8BAA-44AB-8033-6FDBC01CA995}" presName="textNode" presStyleLbl="bgShp" presStyleIdx="6" presStyleCnt="7"/>
      <dgm:spPr/>
    </dgm:pt>
    <dgm:pt modelId="{FEB58245-FF93-4D8F-82DD-F01F6DCC717E}" type="pres">
      <dgm:prSet presAssocID="{810771F7-8BAA-44AB-8033-6FDBC01CA995}" presName="compChildNode" presStyleCnt="0"/>
      <dgm:spPr/>
    </dgm:pt>
    <dgm:pt modelId="{07BF0081-3589-475A-8999-2C9EBBD2574C}" type="pres">
      <dgm:prSet presAssocID="{810771F7-8BAA-44AB-8033-6FDBC01CA995}" presName="theInnerList" presStyleCnt="0"/>
      <dgm:spPr/>
    </dgm:pt>
    <dgm:pt modelId="{33791286-EF99-4AC6-8D73-CD993D2D8851}" type="pres">
      <dgm:prSet presAssocID="{FC824D51-A36D-4B2F-ABF9-F62945645081}" presName="childNode" presStyleLbl="node1" presStyleIdx="18" presStyleCnt="21">
        <dgm:presLayoutVars>
          <dgm:bulletEnabled val="1"/>
        </dgm:presLayoutVars>
      </dgm:prSet>
      <dgm:spPr/>
    </dgm:pt>
    <dgm:pt modelId="{69A94484-1CD1-467E-9719-CB4F43A5A270}" type="pres">
      <dgm:prSet presAssocID="{FC824D51-A36D-4B2F-ABF9-F62945645081}" presName="aSpace2" presStyleCnt="0"/>
      <dgm:spPr/>
    </dgm:pt>
    <dgm:pt modelId="{8075AB07-BE36-4D77-8F09-90C42DBF2C64}" type="pres">
      <dgm:prSet presAssocID="{E500903D-B8B7-4ACD-BD7E-241040EA8B84}" presName="childNode" presStyleLbl="node1" presStyleIdx="19" presStyleCnt="21">
        <dgm:presLayoutVars>
          <dgm:bulletEnabled val="1"/>
        </dgm:presLayoutVars>
      </dgm:prSet>
      <dgm:spPr/>
    </dgm:pt>
    <dgm:pt modelId="{8B1FA227-1D22-46E0-9489-1B5C5669C4E8}" type="pres">
      <dgm:prSet presAssocID="{E500903D-B8B7-4ACD-BD7E-241040EA8B84}" presName="aSpace2" presStyleCnt="0"/>
      <dgm:spPr/>
    </dgm:pt>
    <dgm:pt modelId="{DAAD2335-80EA-4B5B-A43A-6A18C7D87414}" type="pres">
      <dgm:prSet presAssocID="{33F1471D-491E-4270-914A-61DB13F4185F}" presName="childNode" presStyleLbl="node1" presStyleIdx="20" presStyleCnt="21">
        <dgm:presLayoutVars>
          <dgm:bulletEnabled val="1"/>
        </dgm:presLayoutVars>
      </dgm:prSet>
      <dgm:spPr/>
    </dgm:pt>
  </dgm:ptLst>
  <dgm:cxnLst>
    <dgm:cxn modelId="{1F3167F4-F4DD-4B4A-BA16-DF8435A0627B}" type="presOf" srcId="{565B704B-E203-45D3-B02E-CCCBA22DC7D2}" destId="{146C324C-4DB6-453E-8AAE-275C8F8E723F}" srcOrd="1" destOrd="0" presId="urn:microsoft.com/office/officeart/2005/8/layout/lProcess2"/>
    <dgm:cxn modelId="{C2145746-5174-456F-82C5-B5E0C40A78C1}" type="presOf" srcId="{FE66C68C-8C9B-4E92-9A27-DA89138316C7}" destId="{4C2D4D15-3AE8-49FD-9C51-F588A85B9E7E}" srcOrd="0" destOrd="0" presId="urn:microsoft.com/office/officeart/2005/8/layout/lProcess2"/>
    <dgm:cxn modelId="{7933E15D-A20E-4972-A246-E50CDD68B36C}" type="presOf" srcId="{A4C84DC8-2B94-49F8-B4F7-0BCE59415187}" destId="{DB223324-D907-44CF-AC32-B208DBC80FC6}" srcOrd="0" destOrd="0" presId="urn:microsoft.com/office/officeart/2005/8/layout/lProcess2"/>
    <dgm:cxn modelId="{5B313F9E-0FBD-48BE-99DB-ACBABAFCD701}" srcId="{223FD70C-9DAA-469D-83D2-A8128E8B0654}" destId="{A2128EE6-4D6E-46B9-80B6-17C9CD63E624}" srcOrd="2" destOrd="0" parTransId="{F4EA2930-4140-41E3-A9BA-4708273D26FD}" sibTransId="{CCB66473-451F-4232-8CA4-9766D4B26CFB}"/>
    <dgm:cxn modelId="{719CACBD-F930-4311-8F6A-31B6C612ABA8}" type="presOf" srcId="{4B037035-698E-442D-A442-DAE30E8387EC}" destId="{E8BBD73D-B893-42EC-AC47-29B2E8975AB2}" srcOrd="0" destOrd="0" presId="urn:microsoft.com/office/officeart/2005/8/layout/lProcess2"/>
    <dgm:cxn modelId="{E30091EF-BAA4-4D36-92F9-AD59C67E8034}" type="presOf" srcId="{A53656B2-9FD8-4AC6-838D-E12AD05C56CC}" destId="{072CBC6B-49DE-4FAE-BF4D-B45D0B90AD79}" srcOrd="1" destOrd="0" presId="urn:microsoft.com/office/officeart/2005/8/layout/lProcess2"/>
    <dgm:cxn modelId="{D6E3D5D0-FFF0-4DBE-8E09-4EF66AAB75B1}" srcId="{565B704B-E203-45D3-B02E-CCCBA22DC7D2}" destId="{B13182B5-5F9A-456D-BDF2-A2BC24235D0E}" srcOrd="1" destOrd="0" parTransId="{12986825-EA3A-4AA5-9696-D55B58DF252A}" sibTransId="{9E7CBB76-8A54-4C65-A1A4-F6822F51CD35}"/>
    <dgm:cxn modelId="{62687CBB-96F3-4E27-B2B9-346BE4E3F4DE}" srcId="{602D59F7-6936-4C65-AB7F-334EC4303851}" destId="{29CC4C96-567C-46B2-A557-2DD93CD356E2}" srcOrd="4" destOrd="0" parTransId="{17A342FC-1333-4897-B293-64EEB9BAEBFB}" sibTransId="{E41BCA59-3DE5-44E5-8A28-7173E2B4736C}"/>
    <dgm:cxn modelId="{67379D99-A6EC-4C1D-AD56-A62D407687B4}" srcId="{223FD70C-9DAA-469D-83D2-A8128E8B0654}" destId="{165DA096-CE50-43D3-A8E6-3B021AC46615}" srcOrd="0" destOrd="0" parTransId="{F1138DB2-95A5-4267-929A-6018D4054F81}" sibTransId="{355B5B87-DFE8-4683-AC82-E4383A92D624}"/>
    <dgm:cxn modelId="{D1D66541-8559-4533-8790-0CB41580B0C1}" type="presOf" srcId="{E085445A-A729-412C-A82D-29AB184D3E7F}" destId="{299F3851-0BAB-47CD-BE16-1A91A917FB89}" srcOrd="1" destOrd="0" presId="urn:microsoft.com/office/officeart/2005/8/layout/lProcess2"/>
    <dgm:cxn modelId="{D1F17DD4-7227-465B-8866-F6A041212257}" srcId="{29CC4C96-567C-46B2-A557-2DD93CD356E2}" destId="{60D9D99B-9F7A-4845-8137-D173B62D9C88}" srcOrd="0" destOrd="0" parTransId="{B92CAA70-3446-4D2A-80FD-38E81CF49A4C}" sibTransId="{32808EB9-E1E0-4199-A543-9BC8311357F1}"/>
    <dgm:cxn modelId="{2655027C-016A-4E30-AD06-C122C636E95B}" srcId="{A53656B2-9FD8-4AC6-838D-E12AD05C56CC}" destId="{88EB066A-98AD-4B00-84BF-8E386C438D1B}" srcOrd="2" destOrd="0" parTransId="{96F952EF-8ECF-49AE-A932-202A2315DBC3}" sibTransId="{92EF97E4-081D-425B-A88C-9C5C6F92F47E}"/>
    <dgm:cxn modelId="{C3D025EA-463F-4DE9-8901-79EEA2B4F3B2}" type="presOf" srcId="{165DA096-CE50-43D3-A8E6-3B021AC46615}" destId="{012DBF38-3287-4F8E-BCF2-D0CF964805ED}" srcOrd="0" destOrd="0" presId="urn:microsoft.com/office/officeart/2005/8/layout/lProcess2"/>
    <dgm:cxn modelId="{2E834BCF-0A2A-427A-B532-BE50C32DFAA6}" srcId="{565B704B-E203-45D3-B02E-CCCBA22DC7D2}" destId="{40B7C6CF-D7CC-4CDF-93E2-DDEC49F9AD22}" srcOrd="2" destOrd="0" parTransId="{043B7DB5-1545-4567-87C4-3A41BDD89B12}" sibTransId="{45039A69-7250-4BB8-92FE-16C239F3BE52}"/>
    <dgm:cxn modelId="{E40C7141-A423-452D-887A-4E3D9BDE0C3D}" type="presOf" srcId="{88EB066A-98AD-4B00-84BF-8E386C438D1B}" destId="{5A43997B-970A-4709-AE4B-A8D81A6FC4E4}" srcOrd="0" destOrd="0" presId="urn:microsoft.com/office/officeart/2005/8/layout/lProcess2"/>
    <dgm:cxn modelId="{D1E01F0B-A46B-40E6-A06D-4E231A83DF00}" srcId="{E085445A-A729-412C-A82D-29AB184D3E7F}" destId="{FE66C68C-8C9B-4E92-9A27-DA89138316C7}" srcOrd="1" destOrd="0" parTransId="{BA7643E1-B459-4A97-BE36-0C264DD6FE06}" sibTransId="{9B20CD96-9852-476C-8D43-E46D6958A467}"/>
    <dgm:cxn modelId="{540987DF-EDCD-471E-BE93-D233C39F6273}" type="presOf" srcId="{29CC4C96-567C-46B2-A557-2DD93CD356E2}" destId="{912D2201-F32D-44C9-B816-59C7E3563106}" srcOrd="0" destOrd="0" presId="urn:microsoft.com/office/officeart/2005/8/layout/lProcess2"/>
    <dgm:cxn modelId="{93DC4171-4F4F-4083-84CE-4433A09757FD}" type="presOf" srcId="{A76E678C-FF1A-44C7-94B0-77E04AFE484C}" destId="{0C2A6845-3E9C-455C-BF26-2FC22D6B49BD}" srcOrd="0" destOrd="0" presId="urn:microsoft.com/office/officeart/2005/8/layout/lProcess2"/>
    <dgm:cxn modelId="{9B569596-E458-433B-A5AE-32E12DC45C10}" type="presOf" srcId="{6A135D7E-57E2-4FE8-884F-A527D3AC8F11}" destId="{F97C5465-95F4-4B1B-9BAF-A41783133896}" srcOrd="0" destOrd="0" presId="urn:microsoft.com/office/officeart/2005/8/layout/lProcess2"/>
    <dgm:cxn modelId="{79DBF996-42AE-4590-9853-BDE7DD5ACABF}" type="presOf" srcId="{810771F7-8BAA-44AB-8033-6FDBC01CA995}" destId="{3A6B4B6A-3AB8-4C45-BF2F-A54839EA71A9}" srcOrd="0" destOrd="0" presId="urn:microsoft.com/office/officeart/2005/8/layout/lProcess2"/>
    <dgm:cxn modelId="{D6A29626-7E5D-4BED-8438-9620165741BE}" srcId="{602D59F7-6936-4C65-AB7F-334EC4303851}" destId="{A53656B2-9FD8-4AC6-838D-E12AD05C56CC}" srcOrd="0" destOrd="0" parTransId="{E23BA16F-3376-475D-80FC-F3A0AA587BB3}" sibTransId="{03663E8F-0393-4D48-A835-760D9D7C2F99}"/>
    <dgm:cxn modelId="{A6231705-646B-44DC-A63C-6E466F803C31}" srcId="{602D59F7-6936-4C65-AB7F-334EC4303851}" destId="{565B704B-E203-45D3-B02E-CCCBA22DC7D2}" srcOrd="5" destOrd="0" parTransId="{D041B187-C60A-4BCE-B7A7-68F7030183A3}" sibTransId="{2FC4DAC5-0E6A-4CEB-81F8-C7EBF2A3DCA3}"/>
    <dgm:cxn modelId="{A0FF3D9E-0598-40F4-A47B-254778F9EE2B}" type="presOf" srcId="{40B7C6CF-D7CC-4CDF-93E2-DDEC49F9AD22}" destId="{07E11BA8-FC3D-486D-9563-F5F2AED758CD}" srcOrd="0" destOrd="0" presId="urn:microsoft.com/office/officeart/2005/8/layout/lProcess2"/>
    <dgm:cxn modelId="{528A9913-5EC0-48E0-BEC4-550EE296F71E}" type="presOf" srcId="{14D18F18-2236-41B0-AEF8-7928EE2C8F3C}" destId="{74E7CB28-EB3F-43D8-9AB6-2E9CA5B1D95A}" srcOrd="0" destOrd="0" presId="urn:microsoft.com/office/officeart/2005/8/layout/lProcess2"/>
    <dgm:cxn modelId="{C0C347D6-9ECB-4448-9FBD-11262D926A17}" type="presOf" srcId="{B13182B5-5F9A-456D-BDF2-A2BC24235D0E}" destId="{BB6B5A3D-0EE8-4D58-92C5-6749887AB852}" srcOrd="0" destOrd="0" presId="urn:microsoft.com/office/officeart/2005/8/layout/lProcess2"/>
    <dgm:cxn modelId="{1E2DCE80-4981-49A9-B333-BDB6B7C7A040}" srcId="{810771F7-8BAA-44AB-8033-6FDBC01CA995}" destId="{33F1471D-491E-4270-914A-61DB13F4185F}" srcOrd="2" destOrd="0" parTransId="{AB332F00-DEBE-42F4-B2C9-47EA865AB745}" sibTransId="{A39265E5-76CA-4E08-AA85-4BF4455D9F4E}"/>
    <dgm:cxn modelId="{4293C4D1-F730-4F60-AD71-A21935B45746}" type="presOf" srcId="{FC824D51-A36D-4B2F-ABF9-F62945645081}" destId="{33791286-EF99-4AC6-8D73-CD993D2D8851}" srcOrd="0" destOrd="0" presId="urn:microsoft.com/office/officeart/2005/8/layout/lProcess2"/>
    <dgm:cxn modelId="{7E720B9B-6631-4740-AD5F-FF269970D1EC}" srcId="{E085445A-A729-412C-A82D-29AB184D3E7F}" destId="{D03FD17B-C5B9-4477-8028-9F8DF1E1ED2B}" srcOrd="2" destOrd="0" parTransId="{E9AB37CA-DF67-4845-99BA-441A79448F2D}" sibTransId="{ADA3B36F-2839-4859-9160-63F83F0D193F}"/>
    <dgm:cxn modelId="{E837E611-5570-410A-BAC7-4CFC47CD0C23}" type="presOf" srcId="{A2128EE6-4D6E-46B9-80B6-17C9CD63E624}" destId="{F54F2229-DBEA-4507-83B7-C0D51BBC955F}" srcOrd="0" destOrd="0" presId="urn:microsoft.com/office/officeart/2005/8/layout/lProcess2"/>
    <dgm:cxn modelId="{DF840F13-AFA7-4D03-89A6-77DB360CF240}" type="presOf" srcId="{223FD70C-9DAA-469D-83D2-A8128E8B0654}" destId="{21C1F257-CAC0-4D5F-9D86-BAD417335C55}" srcOrd="0" destOrd="0" presId="urn:microsoft.com/office/officeart/2005/8/layout/lProcess2"/>
    <dgm:cxn modelId="{2E0BA268-F86A-4D1D-843F-E54F5D3294FF}" srcId="{A53656B2-9FD8-4AC6-838D-E12AD05C56CC}" destId="{A4C84DC8-2B94-49F8-B4F7-0BCE59415187}" srcOrd="0" destOrd="0" parTransId="{58FD123A-C9FE-4B81-98D6-582B7FC68AA1}" sibTransId="{143E5CA0-8DB3-4001-B7F3-55F4F13AB696}"/>
    <dgm:cxn modelId="{747ED244-4B3A-4712-A7B5-A4788481B45E}" type="presOf" srcId="{950DCDC6-6BE8-4161-B2CD-7E3EB45229BF}" destId="{11719637-3CA9-4ECC-9F8F-D52856FCDBB6}" srcOrd="0" destOrd="0" presId="urn:microsoft.com/office/officeart/2005/8/layout/lProcess2"/>
    <dgm:cxn modelId="{B5EDE82B-9940-4254-8E89-941333E674D2}" type="presOf" srcId="{66B44B30-AF75-4716-908B-A0A45A879235}" destId="{6FB0883E-40A9-4ABF-B4FD-B365202BB22A}" srcOrd="0" destOrd="0" presId="urn:microsoft.com/office/officeart/2005/8/layout/lProcess2"/>
    <dgm:cxn modelId="{A673000E-9DA4-495F-91F3-08A0E972960A}" type="presOf" srcId="{60D9D99B-9F7A-4845-8137-D173B62D9C88}" destId="{BF4ED748-53E3-4416-81E9-1BC1C5883CBD}" srcOrd="0" destOrd="0" presId="urn:microsoft.com/office/officeart/2005/8/layout/lProcess2"/>
    <dgm:cxn modelId="{106A6A14-4A39-4689-B2A2-9DEBA89B4950}" srcId="{29CC4C96-567C-46B2-A557-2DD93CD356E2}" destId="{4B037035-698E-442D-A442-DAE30E8387EC}" srcOrd="1" destOrd="0" parTransId="{038D9AB2-7020-4319-B460-9A31645A4F66}" sibTransId="{4E4E2331-E297-4497-B4C9-5DD5B9C038EC}"/>
    <dgm:cxn modelId="{ED4CA80D-DFA3-48D3-99C9-3C4888D4D00A}" type="presOf" srcId="{D03FD17B-C5B9-4477-8028-9F8DF1E1ED2B}" destId="{21D63DB0-FF05-4C80-BE83-CB7991D9A8F6}" srcOrd="0" destOrd="0" presId="urn:microsoft.com/office/officeart/2005/8/layout/lProcess2"/>
    <dgm:cxn modelId="{E43A9FA6-928F-404C-930D-0E843CEBBF67}" type="presOf" srcId="{33F1471D-491E-4270-914A-61DB13F4185F}" destId="{DAAD2335-80EA-4B5B-A43A-6A18C7D87414}" srcOrd="0" destOrd="0" presId="urn:microsoft.com/office/officeart/2005/8/layout/lProcess2"/>
    <dgm:cxn modelId="{7B1AFB59-0877-4546-9F6B-AE80AEDEE24E}" type="presOf" srcId="{A76E678C-FF1A-44C7-94B0-77E04AFE484C}" destId="{A2004C01-588B-460C-824C-8639EE072395}" srcOrd="1" destOrd="0" presId="urn:microsoft.com/office/officeart/2005/8/layout/lProcess2"/>
    <dgm:cxn modelId="{7EFA4212-A93E-4781-9367-44F7FD1956CF}" srcId="{A53656B2-9FD8-4AC6-838D-E12AD05C56CC}" destId="{92BA24A6-25EB-44D0-ADD5-65A888F28849}" srcOrd="1" destOrd="0" parTransId="{5BCB034C-C5BB-49D2-9328-C1237E2C8FA2}" sibTransId="{2D13A453-C447-4617-AC5C-3E5B25F2A2CA}"/>
    <dgm:cxn modelId="{648613E6-88CD-496C-BB3D-AF983C347530}" type="presOf" srcId="{E085445A-A729-412C-A82D-29AB184D3E7F}" destId="{EDA96D80-1531-4A9F-8ACC-DFDDA1125CA6}" srcOrd="0" destOrd="0" presId="urn:microsoft.com/office/officeart/2005/8/layout/lProcess2"/>
    <dgm:cxn modelId="{C6DBAAB3-6797-41A6-85A8-C1DD11560A48}" srcId="{810771F7-8BAA-44AB-8033-6FDBC01CA995}" destId="{E500903D-B8B7-4ACD-BD7E-241040EA8B84}" srcOrd="1" destOrd="0" parTransId="{512940FC-426C-4A3E-A441-879FDED8AB5D}" sibTransId="{AEE8E8FD-0FAF-48B5-9208-1A531821F6E4}"/>
    <dgm:cxn modelId="{7982A16C-B219-4184-94D0-8666631457EB}" srcId="{E085445A-A729-412C-A82D-29AB184D3E7F}" destId="{D2B026B1-E025-4E10-BFAC-23CEF6F4FFB3}" srcOrd="0" destOrd="0" parTransId="{CC83DE2E-2350-4649-9C57-0B1273D886FD}" sibTransId="{49B22C9E-27E5-4E09-B825-4982CECFB38F}"/>
    <dgm:cxn modelId="{798CD412-9DC8-4854-8D6E-2E4702DD4A49}" srcId="{223FD70C-9DAA-469D-83D2-A8128E8B0654}" destId="{DEE6B19E-49DD-4131-A559-9E034822615A}" srcOrd="1" destOrd="0" parTransId="{BACB407B-4BA5-4705-AB6A-B09325F60143}" sibTransId="{5F68F852-3304-4EA7-8805-07FCCA49113A}"/>
    <dgm:cxn modelId="{5B2851C4-E6BC-4BB5-827B-977A44CD8858}" type="presOf" srcId="{810771F7-8BAA-44AB-8033-6FDBC01CA995}" destId="{FEA9D101-40A2-47B5-A968-2A6793D44C11}" srcOrd="1" destOrd="0" presId="urn:microsoft.com/office/officeart/2005/8/layout/lProcess2"/>
    <dgm:cxn modelId="{324D87C3-22C2-4B65-86E9-523A81F1B56F}" srcId="{565B704B-E203-45D3-B02E-CCCBA22DC7D2}" destId="{66B44B30-AF75-4716-908B-A0A45A879235}" srcOrd="0" destOrd="0" parTransId="{A2A94088-7ADB-4A64-8165-2929842B045D}" sibTransId="{04EAC136-0732-4B50-AD9A-09064723E382}"/>
    <dgm:cxn modelId="{AEDC4580-5630-475D-9644-1D16269BD9E0}" type="presOf" srcId="{602D59F7-6936-4C65-AB7F-334EC4303851}" destId="{4710D6CA-FF27-44A6-ACBE-AF4FD9C37935}" srcOrd="0" destOrd="0" presId="urn:microsoft.com/office/officeart/2005/8/layout/lProcess2"/>
    <dgm:cxn modelId="{5DD84FF3-900A-4249-918F-6F29A788E607}" type="presOf" srcId="{DEE6B19E-49DD-4131-A559-9E034822615A}" destId="{069F348B-6E44-4605-A811-BA3876376EEC}" srcOrd="0" destOrd="0" presId="urn:microsoft.com/office/officeart/2005/8/layout/lProcess2"/>
    <dgm:cxn modelId="{02AB9A5C-458A-406C-A86A-397CAB4D9BED}" type="presOf" srcId="{223FD70C-9DAA-469D-83D2-A8128E8B0654}" destId="{110F9946-04C1-4801-8372-37E26C619865}" srcOrd="1" destOrd="0" presId="urn:microsoft.com/office/officeart/2005/8/layout/lProcess2"/>
    <dgm:cxn modelId="{87B31211-2572-4388-BCE4-4B69B0D6C4A4}" srcId="{A76E678C-FF1A-44C7-94B0-77E04AFE484C}" destId="{14D18F18-2236-41B0-AEF8-7928EE2C8F3C}" srcOrd="0" destOrd="0" parTransId="{E6023E0E-92F0-4068-8E74-648BDA088867}" sibTransId="{6FC47C6B-F7A2-41F0-B0AF-0189F984E614}"/>
    <dgm:cxn modelId="{53A0DF16-4C32-4DFA-BD59-C961D6E250BC}" type="presOf" srcId="{A53656B2-9FD8-4AC6-838D-E12AD05C56CC}" destId="{2BECE599-ED62-4055-AEB7-8991396D9759}" srcOrd="0" destOrd="0" presId="urn:microsoft.com/office/officeart/2005/8/layout/lProcess2"/>
    <dgm:cxn modelId="{652E50A2-1E2D-4CC4-BAF1-06EF9AB202D5}" type="presOf" srcId="{C5F164F5-9C6F-4EDC-BA79-3CB3356FA40F}" destId="{189684E5-0833-4B42-9A44-B7AC76F787ED}" srcOrd="0" destOrd="0" presId="urn:microsoft.com/office/officeart/2005/8/layout/lProcess2"/>
    <dgm:cxn modelId="{7F991B37-C80E-495C-8C46-B3980DB5FAB5}" type="presOf" srcId="{E500903D-B8B7-4ACD-BD7E-241040EA8B84}" destId="{8075AB07-BE36-4D77-8F09-90C42DBF2C64}" srcOrd="0" destOrd="0" presId="urn:microsoft.com/office/officeart/2005/8/layout/lProcess2"/>
    <dgm:cxn modelId="{A24AC5EC-5E7B-4359-8BDC-4EF6BFA4A539}" srcId="{810771F7-8BAA-44AB-8033-6FDBC01CA995}" destId="{FC824D51-A36D-4B2F-ABF9-F62945645081}" srcOrd="0" destOrd="0" parTransId="{81AD15BA-0727-42E6-87E4-52ED612357D4}" sibTransId="{C7AA901B-8646-482E-827E-1648A265D5AA}"/>
    <dgm:cxn modelId="{A982D172-3CCD-4C5A-A267-E98D5BC1CDAF}" type="presOf" srcId="{92BA24A6-25EB-44D0-ADD5-65A888F28849}" destId="{37D1CF90-EBCF-4966-AFA6-3B375B070A32}" srcOrd="0" destOrd="0" presId="urn:microsoft.com/office/officeart/2005/8/layout/lProcess2"/>
    <dgm:cxn modelId="{1EEC8420-F76B-4FEA-9B83-ECEFC33513F2}" type="presOf" srcId="{D2B026B1-E025-4E10-BFAC-23CEF6F4FFB3}" destId="{6D6E8C29-904C-4D9B-9B33-8B30747EEA03}" srcOrd="0" destOrd="0" presId="urn:microsoft.com/office/officeart/2005/8/layout/lProcess2"/>
    <dgm:cxn modelId="{5A28FD27-58EC-41FC-BF5F-68AC7B40D355}" srcId="{602D59F7-6936-4C65-AB7F-334EC4303851}" destId="{A76E678C-FF1A-44C7-94B0-77E04AFE484C}" srcOrd="2" destOrd="0" parTransId="{2CF420AF-A231-4E99-A0C8-5A0F5C09C035}" sibTransId="{0E7820AC-B37E-4966-9B5D-D2311A921C7D}"/>
    <dgm:cxn modelId="{6C875EE8-4A7C-4E54-9C2D-7AC5A67C0C41}" srcId="{602D59F7-6936-4C65-AB7F-334EC4303851}" destId="{223FD70C-9DAA-469D-83D2-A8128E8B0654}" srcOrd="3" destOrd="0" parTransId="{79E95336-6371-4EAF-8E79-CA80741A2D85}" sibTransId="{B639267D-6C98-45B3-A82D-3CD0E5A07ADE}"/>
    <dgm:cxn modelId="{B6E1A639-616B-4995-9AD7-F68660FBA162}" type="presOf" srcId="{565B704B-E203-45D3-B02E-CCCBA22DC7D2}" destId="{23A43F3E-C4F1-4490-A30A-E52F395FDF0A}" srcOrd="0" destOrd="0" presId="urn:microsoft.com/office/officeart/2005/8/layout/lProcess2"/>
    <dgm:cxn modelId="{AF1932D8-5665-420A-8238-9CC506DD1ECE}" srcId="{29CC4C96-567C-46B2-A557-2DD93CD356E2}" destId="{6A135D7E-57E2-4FE8-884F-A527D3AC8F11}" srcOrd="2" destOrd="0" parTransId="{66E0B156-9B86-418A-85F4-B034C6D7653F}" sibTransId="{A35F290A-BFC8-486A-AF57-6D073616C196}"/>
    <dgm:cxn modelId="{2FC03225-B63B-44E5-BCC2-E87F4277C479}" srcId="{602D59F7-6936-4C65-AB7F-334EC4303851}" destId="{810771F7-8BAA-44AB-8033-6FDBC01CA995}" srcOrd="6" destOrd="0" parTransId="{53B9DF47-3E1D-472B-8AA3-ECDAF75E5C3F}" sibTransId="{BA3C03C2-6713-4249-BE7F-8B1866CB7588}"/>
    <dgm:cxn modelId="{F0C4CFF4-A71D-4C0F-8B89-9E860E372866}" srcId="{602D59F7-6936-4C65-AB7F-334EC4303851}" destId="{E085445A-A729-412C-A82D-29AB184D3E7F}" srcOrd="1" destOrd="0" parTransId="{8E544CD7-58B9-499E-A9ED-E5E807EC4B57}" sibTransId="{9960954D-CF85-4AF3-AD91-2EE3C95E6948}"/>
    <dgm:cxn modelId="{D7F537D9-3F8F-4F56-AAFC-039AF3A08D74}" srcId="{A76E678C-FF1A-44C7-94B0-77E04AFE484C}" destId="{C5F164F5-9C6F-4EDC-BA79-3CB3356FA40F}" srcOrd="1" destOrd="0" parTransId="{7C4B03DA-BF9F-46CF-B571-ACAAB701EEFE}" sibTransId="{1B128A0C-F75A-4786-97EE-A0D36F5FB464}"/>
    <dgm:cxn modelId="{29469E1A-B437-420D-A06C-D03EBAC3D3CC}" srcId="{A76E678C-FF1A-44C7-94B0-77E04AFE484C}" destId="{950DCDC6-6BE8-4161-B2CD-7E3EB45229BF}" srcOrd="2" destOrd="0" parTransId="{72421CE0-7E56-49A1-AC45-111FD2F0A8BF}" sibTransId="{90AE9C1E-1A7B-4B23-B34C-BE7A2AA8BA81}"/>
    <dgm:cxn modelId="{22452472-A2F6-442F-AFA7-0919DC55D619}" type="presOf" srcId="{29CC4C96-567C-46B2-A557-2DD93CD356E2}" destId="{01FF0C5F-3179-4A84-BBD1-B37D4E0DF704}" srcOrd="1" destOrd="0" presId="urn:microsoft.com/office/officeart/2005/8/layout/lProcess2"/>
    <dgm:cxn modelId="{5F46D6BC-3FA1-4392-94D2-4DB10693152E}" type="presParOf" srcId="{4710D6CA-FF27-44A6-ACBE-AF4FD9C37935}" destId="{2BADBD39-06DF-4560-9980-CF3DF9EA13D2}" srcOrd="0" destOrd="0" presId="urn:microsoft.com/office/officeart/2005/8/layout/lProcess2"/>
    <dgm:cxn modelId="{CDD4E9E5-3B14-4A56-BB44-8605188FBE7F}" type="presParOf" srcId="{2BADBD39-06DF-4560-9980-CF3DF9EA13D2}" destId="{2BECE599-ED62-4055-AEB7-8991396D9759}" srcOrd="0" destOrd="0" presId="urn:microsoft.com/office/officeart/2005/8/layout/lProcess2"/>
    <dgm:cxn modelId="{B8810C78-6709-410C-90A0-BF1B7BB3D9FF}" type="presParOf" srcId="{2BADBD39-06DF-4560-9980-CF3DF9EA13D2}" destId="{072CBC6B-49DE-4FAE-BF4D-B45D0B90AD79}" srcOrd="1" destOrd="0" presId="urn:microsoft.com/office/officeart/2005/8/layout/lProcess2"/>
    <dgm:cxn modelId="{5D55A496-62E1-48DB-B280-8E34E455622D}" type="presParOf" srcId="{2BADBD39-06DF-4560-9980-CF3DF9EA13D2}" destId="{15158D42-12B9-4FB4-A7D7-14240F1D5ABA}" srcOrd="2" destOrd="0" presId="urn:microsoft.com/office/officeart/2005/8/layout/lProcess2"/>
    <dgm:cxn modelId="{561AB48B-DFCB-44A0-A628-B4D693E402C8}" type="presParOf" srcId="{15158D42-12B9-4FB4-A7D7-14240F1D5ABA}" destId="{DD6D960A-8E0C-4510-96C7-D5E831DE660D}" srcOrd="0" destOrd="0" presId="urn:microsoft.com/office/officeart/2005/8/layout/lProcess2"/>
    <dgm:cxn modelId="{FDC92347-147B-49EE-9C61-149AED828044}" type="presParOf" srcId="{DD6D960A-8E0C-4510-96C7-D5E831DE660D}" destId="{DB223324-D907-44CF-AC32-B208DBC80FC6}" srcOrd="0" destOrd="0" presId="urn:microsoft.com/office/officeart/2005/8/layout/lProcess2"/>
    <dgm:cxn modelId="{CDD8912A-062C-4EB8-991A-61970BD36E1A}" type="presParOf" srcId="{DD6D960A-8E0C-4510-96C7-D5E831DE660D}" destId="{719C0A02-7B2F-4C03-862F-014E863CAACA}" srcOrd="1" destOrd="0" presId="urn:microsoft.com/office/officeart/2005/8/layout/lProcess2"/>
    <dgm:cxn modelId="{A131DB41-8B64-44E4-9B40-9DCCF85C17A1}" type="presParOf" srcId="{DD6D960A-8E0C-4510-96C7-D5E831DE660D}" destId="{37D1CF90-EBCF-4966-AFA6-3B375B070A32}" srcOrd="2" destOrd="0" presId="urn:microsoft.com/office/officeart/2005/8/layout/lProcess2"/>
    <dgm:cxn modelId="{7AA815EB-6F5F-4C87-B620-75C4871E8B5F}" type="presParOf" srcId="{DD6D960A-8E0C-4510-96C7-D5E831DE660D}" destId="{1CA63C11-347C-49A2-BDAC-C713AC1BA888}" srcOrd="3" destOrd="0" presId="urn:microsoft.com/office/officeart/2005/8/layout/lProcess2"/>
    <dgm:cxn modelId="{15EDAEF1-4C0D-4EC3-AFD5-4D3CEB2F4B58}" type="presParOf" srcId="{DD6D960A-8E0C-4510-96C7-D5E831DE660D}" destId="{5A43997B-970A-4709-AE4B-A8D81A6FC4E4}" srcOrd="4" destOrd="0" presId="urn:microsoft.com/office/officeart/2005/8/layout/lProcess2"/>
    <dgm:cxn modelId="{CB6D4287-52C1-4E42-B733-2FE0980BC63C}" type="presParOf" srcId="{4710D6CA-FF27-44A6-ACBE-AF4FD9C37935}" destId="{F655BF2D-EAEA-4528-A1D7-2B0288F79EFC}" srcOrd="1" destOrd="0" presId="urn:microsoft.com/office/officeart/2005/8/layout/lProcess2"/>
    <dgm:cxn modelId="{E6D59E2E-FE2F-4023-A218-36675B83F5B0}" type="presParOf" srcId="{4710D6CA-FF27-44A6-ACBE-AF4FD9C37935}" destId="{30F397FC-E1F4-44E7-8518-49F5A131F213}" srcOrd="2" destOrd="0" presId="urn:microsoft.com/office/officeart/2005/8/layout/lProcess2"/>
    <dgm:cxn modelId="{6FF8E531-DD1D-4A37-8B7D-BA067DA5D6ED}" type="presParOf" srcId="{30F397FC-E1F4-44E7-8518-49F5A131F213}" destId="{EDA96D80-1531-4A9F-8ACC-DFDDA1125CA6}" srcOrd="0" destOrd="0" presId="urn:microsoft.com/office/officeart/2005/8/layout/lProcess2"/>
    <dgm:cxn modelId="{2C386265-4BF1-4729-A2DE-B8938EB9579B}" type="presParOf" srcId="{30F397FC-E1F4-44E7-8518-49F5A131F213}" destId="{299F3851-0BAB-47CD-BE16-1A91A917FB89}" srcOrd="1" destOrd="0" presId="urn:microsoft.com/office/officeart/2005/8/layout/lProcess2"/>
    <dgm:cxn modelId="{53CF71D6-213B-4AF6-BEDB-84D1697F0210}" type="presParOf" srcId="{30F397FC-E1F4-44E7-8518-49F5A131F213}" destId="{DDAD4C14-2A3E-453A-90E9-08803283C1E2}" srcOrd="2" destOrd="0" presId="urn:microsoft.com/office/officeart/2005/8/layout/lProcess2"/>
    <dgm:cxn modelId="{C981BFEF-DEB4-471D-91C0-22F65C4C68AD}" type="presParOf" srcId="{DDAD4C14-2A3E-453A-90E9-08803283C1E2}" destId="{1FD82A2A-3845-4E2C-AB29-F7F6CB06080C}" srcOrd="0" destOrd="0" presId="urn:microsoft.com/office/officeart/2005/8/layout/lProcess2"/>
    <dgm:cxn modelId="{66199C87-4141-4C60-8A26-C2B2368EB6D6}" type="presParOf" srcId="{1FD82A2A-3845-4E2C-AB29-F7F6CB06080C}" destId="{6D6E8C29-904C-4D9B-9B33-8B30747EEA03}" srcOrd="0" destOrd="0" presId="urn:microsoft.com/office/officeart/2005/8/layout/lProcess2"/>
    <dgm:cxn modelId="{A739A326-3AC8-478B-B01C-A172F8FAB4CD}" type="presParOf" srcId="{1FD82A2A-3845-4E2C-AB29-F7F6CB06080C}" destId="{D9F827E7-75D7-42A9-9CC7-9194EEE7E01C}" srcOrd="1" destOrd="0" presId="urn:microsoft.com/office/officeart/2005/8/layout/lProcess2"/>
    <dgm:cxn modelId="{5660480B-FF24-46F7-A3E2-036EB62AFC52}" type="presParOf" srcId="{1FD82A2A-3845-4E2C-AB29-F7F6CB06080C}" destId="{4C2D4D15-3AE8-49FD-9C51-F588A85B9E7E}" srcOrd="2" destOrd="0" presId="urn:microsoft.com/office/officeart/2005/8/layout/lProcess2"/>
    <dgm:cxn modelId="{E0CD3560-6E02-4FD3-9A82-084DF962D78C}" type="presParOf" srcId="{1FD82A2A-3845-4E2C-AB29-F7F6CB06080C}" destId="{56A9A22F-4DA3-4F0C-AA5C-B4365E0B5120}" srcOrd="3" destOrd="0" presId="urn:microsoft.com/office/officeart/2005/8/layout/lProcess2"/>
    <dgm:cxn modelId="{B2AD2B80-9070-4F5F-8F4B-D559B417BF8E}" type="presParOf" srcId="{1FD82A2A-3845-4E2C-AB29-F7F6CB06080C}" destId="{21D63DB0-FF05-4C80-BE83-CB7991D9A8F6}" srcOrd="4" destOrd="0" presId="urn:microsoft.com/office/officeart/2005/8/layout/lProcess2"/>
    <dgm:cxn modelId="{155C17B6-FEE5-4CFB-9A20-7A0E3200433D}" type="presParOf" srcId="{4710D6CA-FF27-44A6-ACBE-AF4FD9C37935}" destId="{DD1EFCEC-6806-4CF7-B70E-08ED6548E62D}" srcOrd="3" destOrd="0" presId="urn:microsoft.com/office/officeart/2005/8/layout/lProcess2"/>
    <dgm:cxn modelId="{3891AAF2-A9E6-405B-9EBF-47F75B069238}" type="presParOf" srcId="{4710D6CA-FF27-44A6-ACBE-AF4FD9C37935}" destId="{796A5873-A2DA-462A-B383-B54F9B3EADFA}" srcOrd="4" destOrd="0" presId="urn:microsoft.com/office/officeart/2005/8/layout/lProcess2"/>
    <dgm:cxn modelId="{0F31A1E9-FC0B-42F8-B2A0-F020DE5C7CE6}" type="presParOf" srcId="{796A5873-A2DA-462A-B383-B54F9B3EADFA}" destId="{0C2A6845-3E9C-455C-BF26-2FC22D6B49BD}" srcOrd="0" destOrd="0" presId="urn:microsoft.com/office/officeart/2005/8/layout/lProcess2"/>
    <dgm:cxn modelId="{4A8BBDB3-5A6E-442C-BD40-5353F3DBFD51}" type="presParOf" srcId="{796A5873-A2DA-462A-B383-B54F9B3EADFA}" destId="{A2004C01-588B-460C-824C-8639EE072395}" srcOrd="1" destOrd="0" presId="urn:microsoft.com/office/officeart/2005/8/layout/lProcess2"/>
    <dgm:cxn modelId="{E63FA171-0BB3-480E-8213-61523BD831A7}" type="presParOf" srcId="{796A5873-A2DA-462A-B383-B54F9B3EADFA}" destId="{CE1F1181-EF05-4DC1-873F-FBBEBE25157D}" srcOrd="2" destOrd="0" presId="urn:microsoft.com/office/officeart/2005/8/layout/lProcess2"/>
    <dgm:cxn modelId="{C4076F78-503F-401D-9608-B61A84B3E88F}" type="presParOf" srcId="{CE1F1181-EF05-4DC1-873F-FBBEBE25157D}" destId="{B2923FF1-06E6-489F-A62A-869861AAFDBE}" srcOrd="0" destOrd="0" presId="urn:microsoft.com/office/officeart/2005/8/layout/lProcess2"/>
    <dgm:cxn modelId="{0BD8FB10-5ABC-4290-8EA4-D23603051EFB}" type="presParOf" srcId="{B2923FF1-06E6-489F-A62A-869861AAFDBE}" destId="{74E7CB28-EB3F-43D8-9AB6-2E9CA5B1D95A}" srcOrd="0" destOrd="0" presId="urn:microsoft.com/office/officeart/2005/8/layout/lProcess2"/>
    <dgm:cxn modelId="{5F268FE0-75F8-4678-BD85-93A78C0E00A4}" type="presParOf" srcId="{B2923FF1-06E6-489F-A62A-869861AAFDBE}" destId="{FB0BFD83-5D9D-4C17-8195-4B239A71B3EC}" srcOrd="1" destOrd="0" presId="urn:microsoft.com/office/officeart/2005/8/layout/lProcess2"/>
    <dgm:cxn modelId="{2EBAE1C6-F704-46A1-A758-A1723CA3A1F4}" type="presParOf" srcId="{B2923FF1-06E6-489F-A62A-869861AAFDBE}" destId="{189684E5-0833-4B42-9A44-B7AC76F787ED}" srcOrd="2" destOrd="0" presId="urn:microsoft.com/office/officeart/2005/8/layout/lProcess2"/>
    <dgm:cxn modelId="{8EB9EB8F-40B0-4302-949C-B4F2C50C55A7}" type="presParOf" srcId="{B2923FF1-06E6-489F-A62A-869861AAFDBE}" destId="{F286A43E-3C94-4FDA-B64C-704B81734441}" srcOrd="3" destOrd="0" presId="urn:microsoft.com/office/officeart/2005/8/layout/lProcess2"/>
    <dgm:cxn modelId="{7B70130A-C487-41A1-8AD7-C1EA369EB7F5}" type="presParOf" srcId="{B2923FF1-06E6-489F-A62A-869861AAFDBE}" destId="{11719637-3CA9-4ECC-9F8F-D52856FCDBB6}" srcOrd="4" destOrd="0" presId="urn:microsoft.com/office/officeart/2005/8/layout/lProcess2"/>
    <dgm:cxn modelId="{3490BF2B-B891-4601-B975-374D4FA7D9A7}" type="presParOf" srcId="{4710D6CA-FF27-44A6-ACBE-AF4FD9C37935}" destId="{49CB3669-9F56-43A0-B6CD-4ACBB5DE4025}" srcOrd="5" destOrd="0" presId="urn:microsoft.com/office/officeart/2005/8/layout/lProcess2"/>
    <dgm:cxn modelId="{F1C42F0F-D70A-4179-9866-E8246965126E}" type="presParOf" srcId="{4710D6CA-FF27-44A6-ACBE-AF4FD9C37935}" destId="{E51192AC-191D-46EE-8E06-A154BCCEB754}" srcOrd="6" destOrd="0" presId="urn:microsoft.com/office/officeart/2005/8/layout/lProcess2"/>
    <dgm:cxn modelId="{E7EA9FA4-1A8D-43E9-8E3E-B67DA958FF36}" type="presParOf" srcId="{E51192AC-191D-46EE-8E06-A154BCCEB754}" destId="{21C1F257-CAC0-4D5F-9D86-BAD417335C55}" srcOrd="0" destOrd="0" presId="urn:microsoft.com/office/officeart/2005/8/layout/lProcess2"/>
    <dgm:cxn modelId="{4D58F748-9164-4F71-AC51-F60FFDFD9E57}" type="presParOf" srcId="{E51192AC-191D-46EE-8E06-A154BCCEB754}" destId="{110F9946-04C1-4801-8372-37E26C619865}" srcOrd="1" destOrd="0" presId="urn:microsoft.com/office/officeart/2005/8/layout/lProcess2"/>
    <dgm:cxn modelId="{2AD16CF1-430D-4C80-8926-BF3B5101F068}" type="presParOf" srcId="{E51192AC-191D-46EE-8E06-A154BCCEB754}" destId="{CF56B40A-05AE-43FE-9251-ACA01359E842}" srcOrd="2" destOrd="0" presId="urn:microsoft.com/office/officeart/2005/8/layout/lProcess2"/>
    <dgm:cxn modelId="{9A2AFF9B-2235-4078-970C-FE48B564D667}" type="presParOf" srcId="{CF56B40A-05AE-43FE-9251-ACA01359E842}" destId="{1A656629-0DCF-45AB-95EC-61BEB5FDBBDF}" srcOrd="0" destOrd="0" presId="urn:microsoft.com/office/officeart/2005/8/layout/lProcess2"/>
    <dgm:cxn modelId="{04A8106E-932D-476F-B678-533DE0330919}" type="presParOf" srcId="{1A656629-0DCF-45AB-95EC-61BEB5FDBBDF}" destId="{012DBF38-3287-4F8E-BCF2-D0CF964805ED}" srcOrd="0" destOrd="0" presId="urn:microsoft.com/office/officeart/2005/8/layout/lProcess2"/>
    <dgm:cxn modelId="{9BBDF17E-9FDC-4E05-BD57-6DB7027D7828}" type="presParOf" srcId="{1A656629-0DCF-45AB-95EC-61BEB5FDBBDF}" destId="{83846395-BD7F-4E20-9519-C3C9ABDAE5B9}" srcOrd="1" destOrd="0" presId="urn:microsoft.com/office/officeart/2005/8/layout/lProcess2"/>
    <dgm:cxn modelId="{80F1EE23-D323-4DC9-8338-B7B78BC49D53}" type="presParOf" srcId="{1A656629-0DCF-45AB-95EC-61BEB5FDBBDF}" destId="{069F348B-6E44-4605-A811-BA3876376EEC}" srcOrd="2" destOrd="0" presId="urn:microsoft.com/office/officeart/2005/8/layout/lProcess2"/>
    <dgm:cxn modelId="{2236326E-3014-452D-B47F-AB10F9DAC91B}" type="presParOf" srcId="{1A656629-0DCF-45AB-95EC-61BEB5FDBBDF}" destId="{94F2070B-9191-4FEE-A3F2-813D9BE07B7C}" srcOrd="3" destOrd="0" presId="urn:microsoft.com/office/officeart/2005/8/layout/lProcess2"/>
    <dgm:cxn modelId="{2D956F31-D792-4CB4-83D2-6417D8A00B85}" type="presParOf" srcId="{1A656629-0DCF-45AB-95EC-61BEB5FDBBDF}" destId="{F54F2229-DBEA-4507-83B7-C0D51BBC955F}" srcOrd="4" destOrd="0" presId="urn:microsoft.com/office/officeart/2005/8/layout/lProcess2"/>
    <dgm:cxn modelId="{B9329EFE-55CA-4CAE-9F37-C79A9C6E1060}" type="presParOf" srcId="{4710D6CA-FF27-44A6-ACBE-AF4FD9C37935}" destId="{2A95E48C-BB69-45F9-9681-AA30711D00F4}" srcOrd="7" destOrd="0" presId="urn:microsoft.com/office/officeart/2005/8/layout/lProcess2"/>
    <dgm:cxn modelId="{4ED66286-2971-4ABF-B08A-7CB2C6902C80}" type="presParOf" srcId="{4710D6CA-FF27-44A6-ACBE-AF4FD9C37935}" destId="{53DC99D0-39A9-441E-80F9-03A68D047578}" srcOrd="8" destOrd="0" presId="urn:microsoft.com/office/officeart/2005/8/layout/lProcess2"/>
    <dgm:cxn modelId="{B4CCB063-CDD4-4B9B-AFAA-EF8D3F5B3418}" type="presParOf" srcId="{53DC99D0-39A9-441E-80F9-03A68D047578}" destId="{912D2201-F32D-44C9-B816-59C7E3563106}" srcOrd="0" destOrd="0" presId="urn:microsoft.com/office/officeart/2005/8/layout/lProcess2"/>
    <dgm:cxn modelId="{5F022FEC-0EFA-4AD7-A4CD-E0F22A1AA569}" type="presParOf" srcId="{53DC99D0-39A9-441E-80F9-03A68D047578}" destId="{01FF0C5F-3179-4A84-BBD1-B37D4E0DF704}" srcOrd="1" destOrd="0" presId="urn:microsoft.com/office/officeart/2005/8/layout/lProcess2"/>
    <dgm:cxn modelId="{F9F46221-7694-4BE4-90D4-9A8349F7DA02}" type="presParOf" srcId="{53DC99D0-39A9-441E-80F9-03A68D047578}" destId="{24905C74-543E-4F6C-B077-FCD66909EE49}" srcOrd="2" destOrd="0" presId="urn:microsoft.com/office/officeart/2005/8/layout/lProcess2"/>
    <dgm:cxn modelId="{FCFA4B79-2C37-45B1-9B69-C1AF684EE88A}" type="presParOf" srcId="{24905C74-543E-4F6C-B077-FCD66909EE49}" destId="{BE8DC172-CFCC-4B0C-9264-F77FEC3023F3}" srcOrd="0" destOrd="0" presId="urn:microsoft.com/office/officeart/2005/8/layout/lProcess2"/>
    <dgm:cxn modelId="{2FE2311E-CF0B-4DC3-8084-5905D8385792}" type="presParOf" srcId="{BE8DC172-CFCC-4B0C-9264-F77FEC3023F3}" destId="{BF4ED748-53E3-4416-81E9-1BC1C5883CBD}" srcOrd="0" destOrd="0" presId="urn:microsoft.com/office/officeart/2005/8/layout/lProcess2"/>
    <dgm:cxn modelId="{80FB834F-5F60-4076-872A-FDC88D6A2F42}" type="presParOf" srcId="{BE8DC172-CFCC-4B0C-9264-F77FEC3023F3}" destId="{F8A03169-855C-45F2-B6C9-20274E1F2253}" srcOrd="1" destOrd="0" presId="urn:microsoft.com/office/officeart/2005/8/layout/lProcess2"/>
    <dgm:cxn modelId="{1E3B384B-495C-4B26-A59C-7E4657FE0C97}" type="presParOf" srcId="{BE8DC172-CFCC-4B0C-9264-F77FEC3023F3}" destId="{E8BBD73D-B893-42EC-AC47-29B2E8975AB2}" srcOrd="2" destOrd="0" presId="urn:microsoft.com/office/officeart/2005/8/layout/lProcess2"/>
    <dgm:cxn modelId="{7018C66A-0FF9-4D92-B61D-EF2F67957663}" type="presParOf" srcId="{BE8DC172-CFCC-4B0C-9264-F77FEC3023F3}" destId="{7F95291F-30B1-4A55-B6BE-5929E2DCD975}" srcOrd="3" destOrd="0" presId="urn:microsoft.com/office/officeart/2005/8/layout/lProcess2"/>
    <dgm:cxn modelId="{40B09384-858D-4693-B887-B26B576615CA}" type="presParOf" srcId="{BE8DC172-CFCC-4B0C-9264-F77FEC3023F3}" destId="{F97C5465-95F4-4B1B-9BAF-A41783133896}" srcOrd="4" destOrd="0" presId="urn:microsoft.com/office/officeart/2005/8/layout/lProcess2"/>
    <dgm:cxn modelId="{7047814C-97B7-46E9-8EB4-DEC92DB9BE9C}" type="presParOf" srcId="{4710D6CA-FF27-44A6-ACBE-AF4FD9C37935}" destId="{BFF58ACD-0443-465D-BE1A-E022A41DE90A}" srcOrd="9" destOrd="0" presId="urn:microsoft.com/office/officeart/2005/8/layout/lProcess2"/>
    <dgm:cxn modelId="{A8E386EE-7395-407B-8B3C-96271E779BA9}" type="presParOf" srcId="{4710D6CA-FF27-44A6-ACBE-AF4FD9C37935}" destId="{1336FD40-A725-4928-853E-A8B5042A038E}" srcOrd="10" destOrd="0" presId="urn:microsoft.com/office/officeart/2005/8/layout/lProcess2"/>
    <dgm:cxn modelId="{5D007544-F2B8-4A1A-9013-0022C3DAB209}" type="presParOf" srcId="{1336FD40-A725-4928-853E-A8B5042A038E}" destId="{23A43F3E-C4F1-4490-A30A-E52F395FDF0A}" srcOrd="0" destOrd="0" presId="urn:microsoft.com/office/officeart/2005/8/layout/lProcess2"/>
    <dgm:cxn modelId="{3DD92D0C-EFE6-4103-A8B8-4AE3C069ECDA}" type="presParOf" srcId="{1336FD40-A725-4928-853E-A8B5042A038E}" destId="{146C324C-4DB6-453E-8AAE-275C8F8E723F}" srcOrd="1" destOrd="0" presId="urn:microsoft.com/office/officeart/2005/8/layout/lProcess2"/>
    <dgm:cxn modelId="{0A7D4A82-9ABA-4685-9491-D2353608554D}" type="presParOf" srcId="{1336FD40-A725-4928-853E-A8B5042A038E}" destId="{79C88D08-16DA-4B75-B7D7-5D984234E6BE}" srcOrd="2" destOrd="0" presId="urn:microsoft.com/office/officeart/2005/8/layout/lProcess2"/>
    <dgm:cxn modelId="{E03CC9A0-D26B-4B0E-93F1-D2F838754398}" type="presParOf" srcId="{79C88D08-16DA-4B75-B7D7-5D984234E6BE}" destId="{65EFDE32-ED13-4670-BD88-6E9B519337B6}" srcOrd="0" destOrd="0" presId="urn:microsoft.com/office/officeart/2005/8/layout/lProcess2"/>
    <dgm:cxn modelId="{B989FB60-5633-4AD2-8144-826CE6D5A676}" type="presParOf" srcId="{65EFDE32-ED13-4670-BD88-6E9B519337B6}" destId="{6FB0883E-40A9-4ABF-B4FD-B365202BB22A}" srcOrd="0" destOrd="0" presId="urn:microsoft.com/office/officeart/2005/8/layout/lProcess2"/>
    <dgm:cxn modelId="{A06F31F6-057E-41E2-8214-030F0B961360}" type="presParOf" srcId="{65EFDE32-ED13-4670-BD88-6E9B519337B6}" destId="{138BCF20-B8B8-4CEB-8D4E-0282B64997C4}" srcOrd="1" destOrd="0" presId="urn:microsoft.com/office/officeart/2005/8/layout/lProcess2"/>
    <dgm:cxn modelId="{50F7E450-EBA7-423C-B4E1-E008ADE1EE80}" type="presParOf" srcId="{65EFDE32-ED13-4670-BD88-6E9B519337B6}" destId="{BB6B5A3D-0EE8-4D58-92C5-6749887AB852}" srcOrd="2" destOrd="0" presId="urn:microsoft.com/office/officeart/2005/8/layout/lProcess2"/>
    <dgm:cxn modelId="{4AA7C139-6028-45F0-AAA9-0F21C2C9A0F1}" type="presParOf" srcId="{65EFDE32-ED13-4670-BD88-6E9B519337B6}" destId="{5FF834B7-F397-4526-B2B6-3F209F99F11B}" srcOrd="3" destOrd="0" presId="urn:microsoft.com/office/officeart/2005/8/layout/lProcess2"/>
    <dgm:cxn modelId="{B61D4FD2-F6D1-4781-A76B-769EDB2DEA5B}" type="presParOf" srcId="{65EFDE32-ED13-4670-BD88-6E9B519337B6}" destId="{07E11BA8-FC3D-486D-9563-F5F2AED758CD}" srcOrd="4" destOrd="0" presId="urn:microsoft.com/office/officeart/2005/8/layout/lProcess2"/>
    <dgm:cxn modelId="{C02BD43C-FA7B-4F37-9E91-87E4E9DF8F00}" type="presParOf" srcId="{4710D6CA-FF27-44A6-ACBE-AF4FD9C37935}" destId="{35B55A6A-5F22-48BB-9001-7BA1A2C30946}" srcOrd="11" destOrd="0" presId="urn:microsoft.com/office/officeart/2005/8/layout/lProcess2"/>
    <dgm:cxn modelId="{0032A749-B26C-4660-B12E-14E159E22DB8}" type="presParOf" srcId="{4710D6CA-FF27-44A6-ACBE-AF4FD9C37935}" destId="{F0954314-CF62-480B-8E9A-A97C37ADA298}" srcOrd="12" destOrd="0" presId="urn:microsoft.com/office/officeart/2005/8/layout/lProcess2"/>
    <dgm:cxn modelId="{2EF3EA87-7E83-4236-A3A7-0E01C05F1FF8}" type="presParOf" srcId="{F0954314-CF62-480B-8E9A-A97C37ADA298}" destId="{3A6B4B6A-3AB8-4C45-BF2F-A54839EA71A9}" srcOrd="0" destOrd="0" presId="urn:microsoft.com/office/officeart/2005/8/layout/lProcess2"/>
    <dgm:cxn modelId="{DEB3936B-A413-4636-9C90-27CCA8CB4E4B}" type="presParOf" srcId="{F0954314-CF62-480B-8E9A-A97C37ADA298}" destId="{FEA9D101-40A2-47B5-A968-2A6793D44C11}" srcOrd="1" destOrd="0" presId="urn:microsoft.com/office/officeart/2005/8/layout/lProcess2"/>
    <dgm:cxn modelId="{02018489-5FE2-4FCA-B4F9-08DEB35A12BB}" type="presParOf" srcId="{F0954314-CF62-480B-8E9A-A97C37ADA298}" destId="{FEB58245-FF93-4D8F-82DD-F01F6DCC717E}" srcOrd="2" destOrd="0" presId="urn:microsoft.com/office/officeart/2005/8/layout/lProcess2"/>
    <dgm:cxn modelId="{1C8E35A3-F160-4BD2-8A09-7813E0B995E6}" type="presParOf" srcId="{FEB58245-FF93-4D8F-82DD-F01F6DCC717E}" destId="{07BF0081-3589-475A-8999-2C9EBBD2574C}" srcOrd="0" destOrd="0" presId="urn:microsoft.com/office/officeart/2005/8/layout/lProcess2"/>
    <dgm:cxn modelId="{EA240039-9AB5-4E52-B831-C1258F5E88CD}" type="presParOf" srcId="{07BF0081-3589-475A-8999-2C9EBBD2574C}" destId="{33791286-EF99-4AC6-8D73-CD993D2D8851}" srcOrd="0" destOrd="0" presId="urn:microsoft.com/office/officeart/2005/8/layout/lProcess2"/>
    <dgm:cxn modelId="{2C56B036-7D51-470C-A291-418B31CFFE23}" type="presParOf" srcId="{07BF0081-3589-475A-8999-2C9EBBD2574C}" destId="{69A94484-1CD1-467E-9719-CB4F43A5A270}" srcOrd="1" destOrd="0" presId="urn:microsoft.com/office/officeart/2005/8/layout/lProcess2"/>
    <dgm:cxn modelId="{E6139AA6-A9B8-47CF-9CBD-5D39FB26C980}" type="presParOf" srcId="{07BF0081-3589-475A-8999-2C9EBBD2574C}" destId="{8075AB07-BE36-4D77-8F09-90C42DBF2C64}" srcOrd="2" destOrd="0" presId="urn:microsoft.com/office/officeart/2005/8/layout/lProcess2"/>
    <dgm:cxn modelId="{6A67E57A-EB88-4D85-9CBA-EFBA521D917C}" type="presParOf" srcId="{07BF0081-3589-475A-8999-2C9EBBD2574C}" destId="{8B1FA227-1D22-46E0-9489-1B5C5669C4E8}" srcOrd="3" destOrd="0" presId="urn:microsoft.com/office/officeart/2005/8/layout/lProcess2"/>
    <dgm:cxn modelId="{42F74BEE-1B33-41A3-959B-2F7BD470B5D0}" type="presParOf" srcId="{07BF0081-3589-475A-8999-2C9EBBD2574C}" destId="{DAAD2335-80EA-4B5B-A43A-6A18C7D87414}" srcOrd="4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602D59F7-6936-4C65-AB7F-334EC4303851}" type="doc">
      <dgm:prSet loTypeId="urn:microsoft.com/office/officeart/2005/8/layout/lProcess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53656B2-9FD8-4AC6-838D-E12AD05C56CC}">
      <dgm:prSet phldrT="[Text]"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Recon</a:t>
          </a:r>
        </a:p>
      </dgm:t>
    </dgm:pt>
    <dgm:pt modelId="{E23BA16F-3376-475D-80FC-F3A0AA587BB3}" type="parTrans" cxnId="{D6A29626-7E5D-4BED-8438-9620165741BE}">
      <dgm:prSet/>
      <dgm:spPr/>
      <dgm:t>
        <a:bodyPr/>
        <a:lstStyle/>
        <a:p>
          <a:endParaRPr lang="en-US"/>
        </a:p>
      </dgm:t>
    </dgm:pt>
    <dgm:pt modelId="{03663E8F-0393-4D48-A835-760D9D7C2F99}" type="sibTrans" cxnId="{D6A29626-7E5D-4BED-8438-9620165741BE}">
      <dgm:prSet/>
      <dgm:spPr/>
      <dgm:t>
        <a:bodyPr/>
        <a:lstStyle/>
        <a:p>
          <a:endParaRPr lang="en-US"/>
        </a:p>
      </dgm:t>
    </dgm:pt>
    <dgm:pt modelId="{92BA24A6-25EB-44D0-ADD5-65A888F28849}">
      <dgm:prSet phldrT="[Text]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US" dirty="0"/>
            <a:t>Port Scans</a:t>
          </a:r>
        </a:p>
      </dgm:t>
    </dgm:pt>
    <dgm:pt modelId="{5BCB034C-C5BB-49D2-9328-C1237E2C8FA2}" type="parTrans" cxnId="{7EFA4212-A93E-4781-9367-44F7FD1956CF}">
      <dgm:prSet/>
      <dgm:spPr/>
      <dgm:t>
        <a:bodyPr/>
        <a:lstStyle/>
        <a:p>
          <a:endParaRPr lang="en-US"/>
        </a:p>
      </dgm:t>
    </dgm:pt>
    <dgm:pt modelId="{2D13A453-C447-4617-AC5C-3E5B25F2A2CA}" type="sibTrans" cxnId="{7EFA4212-A93E-4781-9367-44F7FD1956CF}">
      <dgm:prSet/>
      <dgm:spPr/>
      <dgm:t>
        <a:bodyPr/>
        <a:lstStyle/>
        <a:p>
          <a:endParaRPr lang="en-US"/>
        </a:p>
      </dgm:t>
    </dgm:pt>
    <dgm:pt modelId="{E085445A-A729-412C-A82D-29AB184D3E7F}">
      <dgm:prSet phldrT="[Text]"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Weaponize</a:t>
          </a:r>
        </a:p>
      </dgm:t>
    </dgm:pt>
    <dgm:pt modelId="{8E544CD7-58B9-499E-A9ED-E5E807EC4B57}" type="parTrans" cxnId="{F0C4CFF4-A71D-4C0F-8B89-9E860E372866}">
      <dgm:prSet/>
      <dgm:spPr/>
      <dgm:t>
        <a:bodyPr/>
        <a:lstStyle/>
        <a:p>
          <a:endParaRPr lang="en-US"/>
        </a:p>
      </dgm:t>
    </dgm:pt>
    <dgm:pt modelId="{9960954D-CF85-4AF3-AD91-2EE3C95E6948}" type="sibTrans" cxnId="{F0C4CFF4-A71D-4C0F-8B89-9E860E372866}">
      <dgm:prSet/>
      <dgm:spPr/>
      <dgm:t>
        <a:bodyPr/>
        <a:lstStyle/>
        <a:p>
          <a:endParaRPr lang="en-US"/>
        </a:p>
      </dgm:t>
    </dgm:pt>
    <dgm:pt modelId="{D2B026B1-E025-4E10-BFAC-23CEF6F4FFB3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/>
            <a:t>Custom Toolset/0-day exploit</a:t>
          </a:r>
        </a:p>
      </dgm:t>
    </dgm:pt>
    <dgm:pt modelId="{CC83DE2E-2350-4649-9C57-0B1273D886FD}" type="parTrans" cxnId="{7982A16C-B219-4184-94D0-8666631457EB}">
      <dgm:prSet/>
      <dgm:spPr/>
      <dgm:t>
        <a:bodyPr/>
        <a:lstStyle/>
        <a:p>
          <a:endParaRPr lang="en-US"/>
        </a:p>
      </dgm:t>
    </dgm:pt>
    <dgm:pt modelId="{49B22C9E-27E5-4E09-B825-4982CECFB38F}" type="sibTrans" cxnId="{7982A16C-B219-4184-94D0-8666631457EB}">
      <dgm:prSet/>
      <dgm:spPr/>
      <dgm:t>
        <a:bodyPr/>
        <a:lstStyle/>
        <a:p>
          <a:endParaRPr lang="en-US"/>
        </a:p>
      </dgm:t>
    </dgm:pt>
    <dgm:pt modelId="{FE66C68C-8C9B-4E92-9A27-DA89138316C7}">
      <dgm:prSet phldrT="[Text]"/>
      <dgm:spPr>
        <a:solidFill>
          <a:srgbClr val="FF0000"/>
        </a:solidFill>
      </dgm:spPr>
      <dgm:t>
        <a:bodyPr/>
        <a:lstStyle/>
        <a:p>
          <a:r>
            <a:rPr lang="en-US" dirty="0"/>
            <a:t>Criminal Commodity Framework</a:t>
          </a:r>
        </a:p>
      </dgm:t>
    </dgm:pt>
    <dgm:pt modelId="{BA7643E1-B459-4A97-BE36-0C264DD6FE06}" type="parTrans" cxnId="{D1E01F0B-A46B-40E6-A06D-4E231A83DF00}">
      <dgm:prSet/>
      <dgm:spPr/>
      <dgm:t>
        <a:bodyPr/>
        <a:lstStyle/>
        <a:p>
          <a:endParaRPr lang="en-US"/>
        </a:p>
      </dgm:t>
    </dgm:pt>
    <dgm:pt modelId="{9B20CD96-9852-476C-8D43-E46D6958A467}" type="sibTrans" cxnId="{D1E01F0B-A46B-40E6-A06D-4E231A83DF00}">
      <dgm:prSet/>
      <dgm:spPr/>
      <dgm:t>
        <a:bodyPr/>
        <a:lstStyle/>
        <a:p>
          <a:endParaRPr lang="en-US"/>
        </a:p>
      </dgm:t>
    </dgm:pt>
    <dgm:pt modelId="{A76E678C-FF1A-44C7-94B0-77E04AFE484C}">
      <dgm:prSet phldrT="[Text]"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Delivery</a:t>
          </a:r>
        </a:p>
      </dgm:t>
    </dgm:pt>
    <dgm:pt modelId="{2CF420AF-A231-4E99-A0C8-5A0F5C09C035}" type="parTrans" cxnId="{5A28FD27-58EC-41FC-BF5F-68AC7B40D355}">
      <dgm:prSet/>
      <dgm:spPr/>
      <dgm:t>
        <a:bodyPr/>
        <a:lstStyle/>
        <a:p>
          <a:endParaRPr lang="en-US"/>
        </a:p>
      </dgm:t>
    </dgm:pt>
    <dgm:pt modelId="{0E7820AC-B37E-4966-9B5D-D2311A921C7D}" type="sibTrans" cxnId="{5A28FD27-58EC-41FC-BF5F-68AC7B40D355}">
      <dgm:prSet/>
      <dgm:spPr/>
      <dgm:t>
        <a:bodyPr/>
        <a:lstStyle/>
        <a:p>
          <a:endParaRPr lang="en-US"/>
        </a:p>
      </dgm:t>
    </dgm:pt>
    <dgm:pt modelId="{14D18F18-2236-41B0-AEF8-7928EE2C8F3C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/>
            <a:t>RCE on internet facing host</a:t>
          </a:r>
        </a:p>
      </dgm:t>
    </dgm:pt>
    <dgm:pt modelId="{E6023E0E-92F0-4068-8E74-648BDA088867}" type="parTrans" cxnId="{87B31211-2572-4388-BCE4-4B69B0D6C4A4}">
      <dgm:prSet/>
      <dgm:spPr/>
      <dgm:t>
        <a:bodyPr/>
        <a:lstStyle/>
        <a:p>
          <a:endParaRPr lang="en-US"/>
        </a:p>
      </dgm:t>
    </dgm:pt>
    <dgm:pt modelId="{6FC47C6B-F7A2-41F0-B0AF-0189F984E614}" type="sibTrans" cxnId="{87B31211-2572-4388-BCE4-4B69B0D6C4A4}">
      <dgm:prSet/>
      <dgm:spPr/>
      <dgm:t>
        <a:bodyPr/>
        <a:lstStyle/>
        <a:p>
          <a:endParaRPr lang="en-US"/>
        </a:p>
      </dgm:t>
    </dgm:pt>
    <dgm:pt modelId="{C5F164F5-9C6F-4EDC-BA79-3CB3356FA40F}">
      <dgm:prSet phldrT="[Text]"/>
      <dgm:spPr>
        <a:solidFill>
          <a:srgbClr val="FF0000"/>
        </a:solidFill>
        <a:ln>
          <a:solidFill>
            <a:schemeClr val="bg1"/>
          </a:solidFill>
        </a:ln>
      </dgm:spPr>
      <dgm:t>
        <a:bodyPr/>
        <a:lstStyle/>
        <a:p>
          <a:r>
            <a:rPr lang="en-US" dirty="0"/>
            <a:t>Malicious email attachment</a:t>
          </a:r>
        </a:p>
      </dgm:t>
    </dgm:pt>
    <dgm:pt modelId="{7C4B03DA-BF9F-46CF-B571-ACAAB701EEFE}" type="parTrans" cxnId="{D7F537D9-3F8F-4F56-AAFC-039AF3A08D74}">
      <dgm:prSet/>
      <dgm:spPr/>
      <dgm:t>
        <a:bodyPr/>
        <a:lstStyle/>
        <a:p>
          <a:endParaRPr lang="en-US"/>
        </a:p>
      </dgm:t>
    </dgm:pt>
    <dgm:pt modelId="{1B128A0C-F75A-4786-97EE-A0D36F5FB464}" type="sibTrans" cxnId="{D7F537D9-3F8F-4F56-AAFC-039AF3A08D74}">
      <dgm:prSet/>
      <dgm:spPr/>
      <dgm:t>
        <a:bodyPr/>
        <a:lstStyle/>
        <a:p>
          <a:endParaRPr lang="en-US"/>
        </a:p>
      </dgm:t>
    </dgm:pt>
    <dgm:pt modelId="{88EB066A-98AD-4B00-84BF-8E386C438D1B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/>
            <a:t>Google/Shodan Search</a:t>
          </a:r>
        </a:p>
      </dgm:t>
    </dgm:pt>
    <dgm:pt modelId="{96F952EF-8ECF-49AE-A932-202A2315DBC3}" type="parTrans" cxnId="{2655027C-016A-4E30-AD06-C122C636E95B}">
      <dgm:prSet/>
      <dgm:spPr/>
      <dgm:t>
        <a:bodyPr/>
        <a:lstStyle/>
        <a:p>
          <a:endParaRPr lang="en-US"/>
        </a:p>
      </dgm:t>
    </dgm:pt>
    <dgm:pt modelId="{92EF97E4-081D-425B-A88C-9C5C6F92F47E}" type="sibTrans" cxnId="{2655027C-016A-4E30-AD06-C122C636E95B}">
      <dgm:prSet/>
      <dgm:spPr/>
      <dgm:t>
        <a:bodyPr/>
        <a:lstStyle/>
        <a:p>
          <a:endParaRPr lang="en-US"/>
        </a:p>
      </dgm:t>
    </dgm:pt>
    <dgm:pt modelId="{223FD70C-9DAA-469D-83D2-A8128E8B0654}">
      <dgm:prSet phldrT="[Text]"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Exploit</a:t>
          </a:r>
        </a:p>
      </dgm:t>
    </dgm:pt>
    <dgm:pt modelId="{79E95336-6371-4EAF-8E79-CA80741A2D85}" type="parTrans" cxnId="{6C875EE8-4A7C-4E54-9C2D-7AC5A67C0C41}">
      <dgm:prSet/>
      <dgm:spPr/>
      <dgm:t>
        <a:bodyPr/>
        <a:lstStyle/>
        <a:p>
          <a:endParaRPr lang="en-US"/>
        </a:p>
      </dgm:t>
    </dgm:pt>
    <dgm:pt modelId="{B639267D-6C98-45B3-A82D-3CD0E5A07ADE}" type="sibTrans" cxnId="{6C875EE8-4A7C-4E54-9C2D-7AC5A67C0C41}">
      <dgm:prSet/>
      <dgm:spPr/>
      <dgm:t>
        <a:bodyPr/>
        <a:lstStyle/>
        <a:p>
          <a:endParaRPr lang="en-US"/>
        </a:p>
      </dgm:t>
    </dgm:pt>
    <dgm:pt modelId="{165DA096-CE50-43D3-A8E6-3B021AC46615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/>
            <a:t>Buffer Overflow</a:t>
          </a:r>
        </a:p>
      </dgm:t>
    </dgm:pt>
    <dgm:pt modelId="{F1138DB2-95A5-4267-929A-6018D4054F81}" type="parTrans" cxnId="{67379D99-A6EC-4C1D-AD56-A62D407687B4}">
      <dgm:prSet/>
      <dgm:spPr/>
      <dgm:t>
        <a:bodyPr/>
        <a:lstStyle/>
        <a:p>
          <a:endParaRPr lang="en-US"/>
        </a:p>
      </dgm:t>
    </dgm:pt>
    <dgm:pt modelId="{355B5B87-DFE8-4683-AC82-E4383A92D624}" type="sibTrans" cxnId="{67379D99-A6EC-4C1D-AD56-A62D407687B4}">
      <dgm:prSet/>
      <dgm:spPr/>
      <dgm:t>
        <a:bodyPr/>
        <a:lstStyle/>
        <a:p>
          <a:endParaRPr lang="en-US"/>
        </a:p>
      </dgm:t>
    </dgm:pt>
    <dgm:pt modelId="{29CC4C96-567C-46B2-A557-2DD93CD356E2}">
      <dgm:prSet phldrT="[Text]"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Install</a:t>
          </a:r>
        </a:p>
      </dgm:t>
    </dgm:pt>
    <dgm:pt modelId="{17A342FC-1333-4897-B293-64EEB9BAEBFB}" type="parTrans" cxnId="{62687CBB-96F3-4E27-B2B9-346BE4E3F4DE}">
      <dgm:prSet/>
      <dgm:spPr/>
      <dgm:t>
        <a:bodyPr/>
        <a:lstStyle/>
        <a:p>
          <a:endParaRPr lang="en-US"/>
        </a:p>
      </dgm:t>
    </dgm:pt>
    <dgm:pt modelId="{E41BCA59-3DE5-44E5-8A28-7173E2B4736C}" type="sibTrans" cxnId="{62687CBB-96F3-4E27-B2B9-346BE4E3F4DE}">
      <dgm:prSet/>
      <dgm:spPr/>
      <dgm:t>
        <a:bodyPr/>
        <a:lstStyle/>
        <a:p>
          <a:endParaRPr lang="en-US"/>
        </a:p>
      </dgm:t>
    </dgm:pt>
    <dgm:pt modelId="{E500903D-B8B7-4ACD-BD7E-241040EA8B84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/>
            <a:t>(Destruction) drive of controlled host is wiped</a:t>
          </a:r>
        </a:p>
      </dgm:t>
    </dgm:pt>
    <dgm:pt modelId="{512940FC-426C-4A3E-A441-879FDED8AB5D}" type="parTrans" cxnId="{C6DBAAB3-6797-41A6-85A8-C1DD11560A48}">
      <dgm:prSet/>
      <dgm:spPr/>
      <dgm:t>
        <a:bodyPr/>
        <a:lstStyle/>
        <a:p>
          <a:endParaRPr lang="en-US"/>
        </a:p>
      </dgm:t>
    </dgm:pt>
    <dgm:pt modelId="{AEE8E8FD-0FAF-48B5-9208-1A531821F6E4}" type="sibTrans" cxnId="{C6DBAAB3-6797-41A6-85A8-C1DD11560A48}">
      <dgm:prSet/>
      <dgm:spPr/>
      <dgm:t>
        <a:bodyPr/>
        <a:lstStyle/>
        <a:p>
          <a:endParaRPr lang="en-US"/>
        </a:p>
      </dgm:t>
    </dgm:pt>
    <dgm:pt modelId="{6A135D7E-57E2-4FE8-884F-A527D3AC8F11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/>
            <a:t>Initial exploit modifies existing service/code</a:t>
          </a:r>
        </a:p>
      </dgm:t>
    </dgm:pt>
    <dgm:pt modelId="{66E0B156-9B86-418A-85F4-B034C6D7653F}" type="parTrans" cxnId="{AF1932D8-5665-420A-8238-9CC506DD1ECE}">
      <dgm:prSet/>
      <dgm:spPr/>
      <dgm:t>
        <a:bodyPr/>
        <a:lstStyle/>
        <a:p>
          <a:endParaRPr lang="en-US"/>
        </a:p>
      </dgm:t>
    </dgm:pt>
    <dgm:pt modelId="{A35F290A-BFC8-486A-AF57-6D073616C196}" type="sibTrans" cxnId="{AF1932D8-5665-420A-8238-9CC506DD1ECE}">
      <dgm:prSet/>
      <dgm:spPr/>
      <dgm:t>
        <a:bodyPr/>
        <a:lstStyle/>
        <a:p>
          <a:endParaRPr lang="en-US"/>
        </a:p>
      </dgm:t>
    </dgm:pt>
    <dgm:pt modelId="{810771F7-8BAA-44AB-8033-6FDBC01CA995}">
      <dgm:prSet phldrT="[Text]"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A/O</a:t>
          </a:r>
        </a:p>
      </dgm:t>
    </dgm:pt>
    <dgm:pt modelId="{53B9DF47-3E1D-472B-8AA3-ECDAF75E5C3F}" type="parTrans" cxnId="{2FC03225-B63B-44E5-BCC2-E87F4277C479}">
      <dgm:prSet/>
      <dgm:spPr/>
      <dgm:t>
        <a:bodyPr/>
        <a:lstStyle/>
        <a:p>
          <a:endParaRPr lang="en-US"/>
        </a:p>
      </dgm:t>
    </dgm:pt>
    <dgm:pt modelId="{BA3C03C2-6713-4249-BE7F-8B1866CB7588}" type="sibTrans" cxnId="{2FC03225-B63B-44E5-BCC2-E87F4277C479}">
      <dgm:prSet/>
      <dgm:spPr/>
      <dgm:t>
        <a:bodyPr/>
        <a:lstStyle/>
        <a:p>
          <a:endParaRPr lang="en-US"/>
        </a:p>
      </dgm:t>
    </dgm:pt>
    <dgm:pt modelId="{66B44B30-AF75-4716-908B-A0A45A879235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/>
            <a:t>SSL connection over arbitrary port</a:t>
          </a:r>
        </a:p>
      </dgm:t>
    </dgm:pt>
    <dgm:pt modelId="{A2A94088-7ADB-4A64-8165-2929842B045D}" type="parTrans" cxnId="{324D87C3-22C2-4B65-86E9-523A81F1B56F}">
      <dgm:prSet/>
      <dgm:spPr/>
      <dgm:t>
        <a:bodyPr/>
        <a:lstStyle/>
        <a:p>
          <a:endParaRPr lang="en-US"/>
        </a:p>
      </dgm:t>
    </dgm:pt>
    <dgm:pt modelId="{04EAC136-0732-4B50-AD9A-09064723E382}" type="sibTrans" cxnId="{324D87C3-22C2-4B65-86E9-523A81F1B56F}">
      <dgm:prSet/>
      <dgm:spPr/>
      <dgm:t>
        <a:bodyPr/>
        <a:lstStyle/>
        <a:p>
          <a:endParaRPr lang="en-US"/>
        </a:p>
      </dgm:t>
    </dgm:pt>
    <dgm:pt modelId="{565B704B-E203-45D3-B02E-CCCBA22DC7D2}">
      <dgm:prSet phldrT="[Text]"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C&amp;C</a:t>
          </a:r>
        </a:p>
      </dgm:t>
    </dgm:pt>
    <dgm:pt modelId="{D041B187-C60A-4BCE-B7A7-68F7030183A3}" type="parTrans" cxnId="{A6231705-646B-44DC-A63C-6E466F803C31}">
      <dgm:prSet/>
      <dgm:spPr/>
      <dgm:t>
        <a:bodyPr/>
        <a:lstStyle/>
        <a:p>
          <a:endParaRPr lang="en-US"/>
        </a:p>
      </dgm:t>
    </dgm:pt>
    <dgm:pt modelId="{2FC4DAC5-0E6A-4CEB-81F8-C7EBF2A3DCA3}" type="sibTrans" cxnId="{A6231705-646B-44DC-A63C-6E466F803C31}">
      <dgm:prSet/>
      <dgm:spPr/>
      <dgm:t>
        <a:bodyPr/>
        <a:lstStyle/>
        <a:p>
          <a:endParaRPr lang="en-US"/>
        </a:p>
      </dgm:t>
    </dgm:pt>
    <dgm:pt modelId="{A4C84DC8-2B94-49F8-B4F7-0BCE59415187}">
      <dgm:prSet phldrT="[Text]"/>
      <dgm:spPr>
        <a:solidFill>
          <a:srgbClr val="FF0000"/>
        </a:solidFill>
      </dgm:spPr>
      <dgm:t>
        <a:bodyPr/>
        <a:lstStyle/>
        <a:p>
          <a:r>
            <a:rPr lang="en-US" dirty="0"/>
            <a:t>Exploratory Phishing Attacks</a:t>
          </a:r>
        </a:p>
      </dgm:t>
    </dgm:pt>
    <dgm:pt modelId="{143E5CA0-8DB3-4001-B7F3-55F4F13AB696}" type="sibTrans" cxnId="{2E0BA268-F86A-4D1D-843F-E54F5D3294FF}">
      <dgm:prSet/>
      <dgm:spPr/>
      <dgm:t>
        <a:bodyPr/>
        <a:lstStyle/>
        <a:p>
          <a:endParaRPr lang="en-US"/>
        </a:p>
      </dgm:t>
    </dgm:pt>
    <dgm:pt modelId="{58FD123A-C9FE-4B81-98D6-582B7FC68AA1}" type="parTrans" cxnId="{2E0BA268-F86A-4D1D-843F-E54F5D3294FF}">
      <dgm:prSet/>
      <dgm:spPr/>
      <dgm:t>
        <a:bodyPr/>
        <a:lstStyle/>
        <a:p>
          <a:endParaRPr lang="en-US"/>
        </a:p>
      </dgm:t>
    </dgm:pt>
    <dgm:pt modelId="{D03FD17B-C5B9-4477-8028-9F8DF1E1ED2B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/>
            <a:t>Metasploit Module/PoC toolset</a:t>
          </a:r>
        </a:p>
      </dgm:t>
    </dgm:pt>
    <dgm:pt modelId="{E9AB37CA-DF67-4845-99BA-441A79448F2D}" type="parTrans" cxnId="{7E720B9B-6631-4740-AD5F-FF269970D1EC}">
      <dgm:prSet/>
      <dgm:spPr/>
      <dgm:t>
        <a:bodyPr/>
        <a:lstStyle/>
        <a:p>
          <a:endParaRPr lang="en-US"/>
        </a:p>
      </dgm:t>
    </dgm:pt>
    <dgm:pt modelId="{ADA3B36F-2839-4859-9160-63F83F0D193F}" type="sibTrans" cxnId="{7E720B9B-6631-4740-AD5F-FF269970D1EC}">
      <dgm:prSet/>
      <dgm:spPr/>
      <dgm:t>
        <a:bodyPr/>
        <a:lstStyle/>
        <a:p>
          <a:endParaRPr lang="en-US"/>
        </a:p>
      </dgm:t>
    </dgm:pt>
    <dgm:pt modelId="{950DCDC6-6BE8-4161-B2CD-7E3EB45229BF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/>
            <a:t>Malicious URL</a:t>
          </a:r>
        </a:p>
      </dgm:t>
    </dgm:pt>
    <dgm:pt modelId="{72421CE0-7E56-49A1-AC45-111FD2F0A8BF}" type="parTrans" cxnId="{29469E1A-B437-420D-A06C-D03EBAC3D3CC}">
      <dgm:prSet/>
      <dgm:spPr/>
      <dgm:t>
        <a:bodyPr/>
        <a:lstStyle/>
        <a:p>
          <a:endParaRPr lang="en-US"/>
        </a:p>
      </dgm:t>
    </dgm:pt>
    <dgm:pt modelId="{90AE9C1E-1A7B-4B23-B34C-BE7A2AA8BA81}" type="sibTrans" cxnId="{29469E1A-B437-420D-A06C-D03EBAC3D3CC}">
      <dgm:prSet/>
      <dgm:spPr/>
      <dgm:t>
        <a:bodyPr/>
        <a:lstStyle/>
        <a:p>
          <a:endParaRPr lang="en-US"/>
        </a:p>
      </dgm:t>
    </dgm:pt>
    <dgm:pt modelId="{A2128EE6-4D6E-46B9-80B6-17C9CD63E624}">
      <dgm:prSet phldrT="[Text]"/>
      <dgm:spPr>
        <a:solidFill>
          <a:srgbClr val="FF0000"/>
        </a:solidFill>
      </dgm:spPr>
      <dgm:t>
        <a:bodyPr/>
        <a:lstStyle/>
        <a:p>
          <a:r>
            <a:rPr lang="en-US" dirty="0"/>
            <a:t>Malicious leverage of user’s rights</a:t>
          </a:r>
        </a:p>
      </dgm:t>
    </dgm:pt>
    <dgm:pt modelId="{F4EA2930-4140-41E3-A9BA-4708273D26FD}" type="parTrans" cxnId="{5B313F9E-0FBD-48BE-99DB-ACBABAFCD701}">
      <dgm:prSet/>
      <dgm:spPr/>
      <dgm:t>
        <a:bodyPr/>
        <a:lstStyle/>
        <a:p>
          <a:endParaRPr lang="en-US"/>
        </a:p>
      </dgm:t>
    </dgm:pt>
    <dgm:pt modelId="{CCB66473-451F-4232-8CA4-9766D4B26CFB}" type="sibTrans" cxnId="{5B313F9E-0FBD-48BE-99DB-ACBABAFCD701}">
      <dgm:prSet/>
      <dgm:spPr/>
      <dgm:t>
        <a:bodyPr/>
        <a:lstStyle/>
        <a:p>
          <a:endParaRPr lang="en-US"/>
        </a:p>
      </dgm:t>
    </dgm:pt>
    <dgm:pt modelId="{DEE6B19E-49DD-4131-A559-9E034822615A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/>
            <a:t>Privilege Escalation</a:t>
          </a:r>
        </a:p>
      </dgm:t>
    </dgm:pt>
    <dgm:pt modelId="{BACB407B-4BA5-4705-AB6A-B09325F60143}" type="parTrans" cxnId="{798CD412-9DC8-4854-8D6E-2E4702DD4A49}">
      <dgm:prSet/>
      <dgm:spPr/>
      <dgm:t>
        <a:bodyPr/>
        <a:lstStyle/>
        <a:p>
          <a:endParaRPr lang="en-US"/>
        </a:p>
      </dgm:t>
    </dgm:pt>
    <dgm:pt modelId="{5F68F852-3304-4EA7-8805-07FCCA49113A}" type="sibTrans" cxnId="{798CD412-9DC8-4854-8D6E-2E4702DD4A49}">
      <dgm:prSet/>
      <dgm:spPr/>
      <dgm:t>
        <a:bodyPr/>
        <a:lstStyle/>
        <a:p>
          <a:endParaRPr lang="en-US"/>
        </a:p>
      </dgm:t>
    </dgm:pt>
    <dgm:pt modelId="{4B037035-698E-442D-A442-DAE30E8387EC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/>
            <a:t>Installation of new backdoor via inline-code</a:t>
          </a:r>
        </a:p>
      </dgm:t>
    </dgm:pt>
    <dgm:pt modelId="{038D9AB2-7020-4319-B460-9A31645A4F66}" type="parTrans" cxnId="{106A6A14-4A39-4689-B2A2-9DEBA89B4950}">
      <dgm:prSet/>
      <dgm:spPr/>
      <dgm:t>
        <a:bodyPr/>
        <a:lstStyle/>
        <a:p>
          <a:endParaRPr lang="en-US"/>
        </a:p>
      </dgm:t>
    </dgm:pt>
    <dgm:pt modelId="{4E4E2331-E297-4497-B4C9-5DD5B9C038EC}" type="sibTrans" cxnId="{106A6A14-4A39-4689-B2A2-9DEBA89B4950}">
      <dgm:prSet/>
      <dgm:spPr/>
      <dgm:t>
        <a:bodyPr/>
        <a:lstStyle/>
        <a:p>
          <a:endParaRPr lang="en-US"/>
        </a:p>
      </dgm:t>
    </dgm:pt>
    <dgm:pt modelId="{B13182B5-5F9A-456D-BDF2-A2BC24235D0E}">
      <dgm:prSet phldrT="[Text]"/>
      <dgm:spPr>
        <a:solidFill>
          <a:srgbClr val="FF0000"/>
        </a:solidFill>
      </dgm:spPr>
      <dgm:t>
        <a:bodyPr/>
        <a:lstStyle/>
        <a:p>
          <a:r>
            <a:rPr lang="en-US" dirty="0"/>
            <a:t>HTTP/HTTPS posts back to attacker C&amp;C host</a:t>
          </a:r>
        </a:p>
      </dgm:t>
    </dgm:pt>
    <dgm:pt modelId="{12986825-EA3A-4AA5-9696-D55B58DF252A}" type="parTrans" cxnId="{D6E3D5D0-FFF0-4DBE-8E09-4EF66AAB75B1}">
      <dgm:prSet/>
      <dgm:spPr/>
      <dgm:t>
        <a:bodyPr/>
        <a:lstStyle/>
        <a:p>
          <a:endParaRPr lang="en-US"/>
        </a:p>
      </dgm:t>
    </dgm:pt>
    <dgm:pt modelId="{9E7CBB76-8A54-4C65-A1A4-F6822F51CD35}" type="sibTrans" cxnId="{D6E3D5D0-FFF0-4DBE-8E09-4EF66AAB75B1}">
      <dgm:prSet/>
      <dgm:spPr/>
      <dgm:t>
        <a:bodyPr/>
        <a:lstStyle/>
        <a:p>
          <a:endParaRPr lang="en-US"/>
        </a:p>
      </dgm:t>
    </dgm:pt>
    <dgm:pt modelId="{40B7C6CF-D7CC-4CDF-93E2-DDEC49F9AD22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/>
            <a:t>Data xfer via DNS query</a:t>
          </a:r>
        </a:p>
      </dgm:t>
    </dgm:pt>
    <dgm:pt modelId="{043B7DB5-1545-4567-87C4-3A41BDD89B12}" type="parTrans" cxnId="{2E834BCF-0A2A-427A-B532-BE50C32DFAA6}">
      <dgm:prSet/>
      <dgm:spPr/>
      <dgm:t>
        <a:bodyPr/>
        <a:lstStyle/>
        <a:p>
          <a:endParaRPr lang="en-US"/>
        </a:p>
      </dgm:t>
    </dgm:pt>
    <dgm:pt modelId="{45039A69-7250-4BB8-92FE-16C239F3BE52}" type="sibTrans" cxnId="{2E834BCF-0A2A-427A-B532-BE50C32DFAA6}">
      <dgm:prSet/>
      <dgm:spPr/>
      <dgm:t>
        <a:bodyPr/>
        <a:lstStyle/>
        <a:p>
          <a:endParaRPr lang="en-US"/>
        </a:p>
      </dgm:t>
    </dgm:pt>
    <dgm:pt modelId="{60D9D99B-9F7A-4845-8137-D173B62D9C88}">
      <dgm:prSet phldrT="[Text]"/>
      <dgm:spPr>
        <a:solidFill>
          <a:srgbClr val="FF0000"/>
        </a:solidFill>
      </dgm:spPr>
      <dgm:t>
        <a:bodyPr/>
        <a:lstStyle/>
        <a:p>
          <a:r>
            <a:rPr lang="en-US" dirty="0"/>
            <a:t>Executed dropper pulls rootkit code</a:t>
          </a:r>
        </a:p>
      </dgm:t>
    </dgm:pt>
    <dgm:pt modelId="{B92CAA70-3446-4D2A-80FD-38E81CF49A4C}" type="parTrans" cxnId="{D1F17DD4-7227-465B-8866-F6A041212257}">
      <dgm:prSet/>
      <dgm:spPr/>
      <dgm:t>
        <a:bodyPr/>
        <a:lstStyle/>
        <a:p>
          <a:endParaRPr lang="en-US"/>
        </a:p>
      </dgm:t>
    </dgm:pt>
    <dgm:pt modelId="{32808EB9-E1E0-4199-A543-9BC8311357F1}" type="sibTrans" cxnId="{D1F17DD4-7227-465B-8866-F6A041212257}">
      <dgm:prSet/>
      <dgm:spPr/>
      <dgm:t>
        <a:bodyPr/>
        <a:lstStyle/>
        <a:p>
          <a:endParaRPr lang="en-US"/>
        </a:p>
      </dgm:t>
    </dgm:pt>
    <dgm:pt modelId="{FC824D51-A36D-4B2F-ABF9-F62945645081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/>
            <a:t>(Pivot &amp; Recon) controlled host used to scan for open fileshares</a:t>
          </a:r>
        </a:p>
      </dgm:t>
    </dgm:pt>
    <dgm:pt modelId="{81AD15BA-0727-42E6-87E4-52ED612357D4}" type="parTrans" cxnId="{A24AC5EC-5E7B-4359-8BDC-4EF6BFA4A539}">
      <dgm:prSet/>
      <dgm:spPr/>
      <dgm:t>
        <a:bodyPr/>
        <a:lstStyle/>
        <a:p>
          <a:endParaRPr lang="en-US"/>
        </a:p>
      </dgm:t>
    </dgm:pt>
    <dgm:pt modelId="{C7AA901B-8646-482E-827E-1648A265D5AA}" type="sibTrans" cxnId="{A24AC5EC-5E7B-4359-8BDC-4EF6BFA4A539}">
      <dgm:prSet/>
      <dgm:spPr/>
      <dgm:t>
        <a:bodyPr/>
        <a:lstStyle/>
        <a:p>
          <a:endParaRPr lang="en-US"/>
        </a:p>
      </dgm:t>
    </dgm:pt>
    <dgm:pt modelId="{33F1471D-491E-4270-914A-61DB13F4185F}">
      <dgm:prSet phldrT="[Text]"/>
      <dgm:spPr>
        <a:solidFill>
          <a:srgbClr val="FF0000"/>
        </a:solidFill>
        <a:ln>
          <a:solidFill>
            <a:schemeClr val="bg1"/>
          </a:solidFill>
        </a:ln>
      </dgm:spPr>
      <dgm:t>
        <a:bodyPr/>
        <a:lstStyle/>
        <a:p>
          <a:r>
            <a:rPr lang="en-US" dirty="0"/>
            <a:t>(Exfiltration) documents found on controlled host are sent back to attacker</a:t>
          </a:r>
        </a:p>
      </dgm:t>
    </dgm:pt>
    <dgm:pt modelId="{AB332F00-DEBE-42F4-B2C9-47EA865AB745}" type="parTrans" cxnId="{1E2DCE80-4981-49A9-B333-BDB6B7C7A040}">
      <dgm:prSet/>
      <dgm:spPr/>
      <dgm:t>
        <a:bodyPr/>
        <a:lstStyle/>
        <a:p>
          <a:endParaRPr lang="en-US"/>
        </a:p>
      </dgm:t>
    </dgm:pt>
    <dgm:pt modelId="{A39265E5-76CA-4E08-AA85-4BF4455D9F4E}" type="sibTrans" cxnId="{1E2DCE80-4981-49A9-B333-BDB6B7C7A040}">
      <dgm:prSet/>
      <dgm:spPr/>
      <dgm:t>
        <a:bodyPr/>
        <a:lstStyle/>
        <a:p>
          <a:endParaRPr lang="en-US"/>
        </a:p>
      </dgm:t>
    </dgm:pt>
    <dgm:pt modelId="{4710D6CA-FF27-44A6-ACBE-AF4FD9C37935}" type="pres">
      <dgm:prSet presAssocID="{602D59F7-6936-4C65-AB7F-334EC4303851}" presName="theList" presStyleCnt="0">
        <dgm:presLayoutVars>
          <dgm:dir/>
          <dgm:animLvl val="lvl"/>
          <dgm:resizeHandles val="exact"/>
        </dgm:presLayoutVars>
      </dgm:prSet>
      <dgm:spPr/>
    </dgm:pt>
    <dgm:pt modelId="{2BADBD39-06DF-4560-9980-CF3DF9EA13D2}" type="pres">
      <dgm:prSet presAssocID="{A53656B2-9FD8-4AC6-838D-E12AD05C56CC}" presName="compNode" presStyleCnt="0"/>
      <dgm:spPr/>
    </dgm:pt>
    <dgm:pt modelId="{2BECE599-ED62-4055-AEB7-8991396D9759}" type="pres">
      <dgm:prSet presAssocID="{A53656B2-9FD8-4AC6-838D-E12AD05C56CC}" presName="aNode" presStyleLbl="bgShp" presStyleIdx="0" presStyleCnt="7"/>
      <dgm:spPr/>
    </dgm:pt>
    <dgm:pt modelId="{072CBC6B-49DE-4FAE-BF4D-B45D0B90AD79}" type="pres">
      <dgm:prSet presAssocID="{A53656B2-9FD8-4AC6-838D-E12AD05C56CC}" presName="textNode" presStyleLbl="bgShp" presStyleIdx="0" presStyleCnt="7"/>
      <dgm:spPr/>
    </dgm:pt>
    <dgm:pt modelId="{15158D42-12B9-4FB4-A7D7-14240F1D5ABA}" type="pres">
      <dgm:prSet presAssocID="{A53656B2-9FD8-4AC6-838D-E12AD05C56CC}" presName="compChildNode" presStyleCnt="0"/>
      <dgm:spPr/>
    </dgm:pt>
    <dgm:pt modelId="{DD6D960A-8E0C-4510-96C7-D5E831DE660D}" type="pres">
      <dgm:prSet presAssocID="{A53656B2-9FD8-4AC6-838D-E12AD05C56CC}" presName="theInnerList" presStyleCnt="0"/>
      <dgm:spPr/>
    </dgm:pt>
    <dgm:pt modelId="{DB223324-D907-44CF-AC32-B208DBC80FC6}" type="pres">
      <dgm:prSet presAssocID="{A4C84DC8-2B94-49F8-B4F7-0BCE59415187}" presName="childNode" presStyleLbl="node1" presStyleIdx="0" presStyleCnt="21">
        <dgm:presLayoutVars>
          <dgm:bulletEnabled val="1"/>
        </dgm:presLayoutVars>
      </dgm:prSet>
      <dgm:spPr/>
    </dgm:pt>
    <dgm:pt modelId="{719C0A02-7B2F-4C03-862F-014E863CAACA}" type="pres">
      <dgm:prSet presAssocID="{A4C84DC8-2B94-49F8-B4F7-0BCE59415187}" presName="aSpace2" presStyleCnt="0"/>
      <dgm:spPr/>
    </dgm:pt>
    <dgm:pt modelId="{37D1CF90-EBCF-4966-AFA6-3B375B070A32}" type="pres">
      <dgm:prSet presAssocID="{92BA24A6-25EB-44D0-ADD5-65A888F28849}" presName="childNode" presStyleLbl="node1" presStyleIdx="1" presStyleCnt="21">
        <dgm:presLayoutVars>
          <dgm:bulletEnabled val="1"/>
        </dgm:presLayoutVars>
      </dgm:prSet>
      <dgm:spPr/>
    </dgm:pt>
    <dgm:pt modelId="{1CA63C11-347C-49A2-BDAC-C713AC1BA888}" type="pres">
      <dgm:prSet presAssocID="{92BA24A6-25EB-44D0-ADD5-65A888F28849}" presName="aSpace2" presStyleCnt="0"/>
      <dgm:spPr/>
    </dgm:pt>
    <dgm:pt modelId="{5A43997B-970A-4709-AE4B-A8D81A6FC4E4}" type="pres">
      <dgm:prSet presAssocID="{88EB066A-98AD-4B00-84BF-8E386C438D1B}" presName="childNode" presStyleLbl="node1" presStyleIdx="2" presStyleCnt="21">
        <dgm:presLayoutVars>
          <dgm:bulletEnabled val="1"/>
        </dgm:presLayoutVars>
      </dgm:prSet>
      <dgm:spPr/>
    </dgm:pt>
    <dgm:pt modelId="{F655BF2D-EAEA-4528-A1D7-2B0288F79EFC}" type="pres">
      <dgm:prSet presAssocID="{A53656B2-9FD8-4AC6-838D-E12AD05C56CC}" presName="aSpace" presStyleCnt="0"/>
      <dgm:spPr/>
    </dgm:pt>
    <dgm:pt modelId="{30F397FC-E1F4-44E7-8518-49F5A131F213}" type="pres">
      <dgm:prSet presAssocID="{E085445A-A729-412C-A82D-29AB184D3E7F}" presName="compNode" presStyleCnt="0"/>
      <dgm:spPr/>
    </dgm:pt>
    <dgm:pt modelId="{EDA96D80-1531-4A9F-8ACC-DFDDA1125CA6}" type="pres">
      <dgm:prSet presAssocID="{E085445A-A729-412C-A82D-29AB184D3E7F}" presName="aNode" presStyleLbl="bgShp" presStyleIdx="1" presStyleCnt="7"/>
      <dgm:spPr/>
    </dgm:pt>
    <dgm:pt modelId="{299F3851-0BAB-47CD-BE16-1A91A917FB89}" type="pres">
      <dgm:prSet presAssocID="{E085445A-A729-412C-A82D-29AB184D3E7F}" presName="textNode" presStyleLbl="bgShp" presStyleIdx="1" presStyleCnt="7"/>
      <dgm:spPr/>
    </dgm:pt>
    <dgm:pt modelId="{DDAD4C14-2A3E-453A-90E9-08803283C1E2}" type="pres">
      <dgm:prSet presAssocID="{E085445A-A729-412C-A82D-29AB184D3E7F}" presName="compChildNode" presStyleCnt="0"/>
      <dgm:spPr/>
    </dgm:pt>
    <dgm:pt modelId="{1FD82A2A-3845-4E2C-AB29-F7F6CB06080C}" type="pres">
      <dgm:prSet presAssocID="{E085445A-A729-412C-A82D-29AB184D3E7F}" presName="theInnerList" presStyleCnt="0"/>
      <dgm:spPr/>
    </dgm:pt>
    <dgm:pt modelId="{6D6E8C29-904C-4D9B-9B33-8B30747EEA03}" type="pres">
      <dgm:prSet presAssocID="{D2B026B1-E025-4E10-BFAC-23CEF6F4FFB3}" presName="childNode" presStyleLbl="node1" presStyleIdx="3" presStyleCnt="21">
        <dgm:presLayoutVars>
          <dgm:bulletEnabled val="1"/>
        </dgm:presLayoutVars>
      </dgm:prSet>
      <dgm:spPr/>
    </dgm:pt>
    <dgm:pt modelId="{D9F827E7-75D7-42A9-9CC7-9194EEE7E01C}" type="pres">
      <dgm:prSet presAssocID="{D2B026B1-E025-4E10-BFAC-23CEF6F4FFB3}" presName="aSpace2" presStyleCnt="0"/>
      <dgm:spPr/>
    </dgm:pt>
    <dgm:pt modelId="{4C2D4D15-3AE8-49FD-9C51-F588A85B9E7E}" type="pres">
      <dgm:prSet presAssocID="{FE66C68C-8C9B-4E92-9A27-DA89138316C7}" presName="childNode" presStyleLbl="node1" presStyleIdx="4" presStyleCnt="21">
        <dgm:presLayoutVars>
          <dgm:bulletEnabled val="1"/>
        </dgm:presLayoutVars>
      </dgm:prSet>
      <dgm:spPr/>
    </dgm:pt>
    <dgm:pt modelId="{56A9A22F-4DA3-4F0C-AA5C-B4365E0B5120}" type="pres">
      <dgm:prSet presAssocID="{FE66C68C-8C9B-4E92-9A27-DA89138316C7}" presName="aSpace2" presStyleCnt="0"/>
      <dgm:spPr/>
    </dgm:pt>
    <dgm:pt modelId="{21D63DB0-FF05-4C80-BE83-CB7991D9A8F6}" type="pres">
      <dgm:prSet presAssocID="{D03FD17B-C5B9-4477-8028-9F8DF1E1ED2B}" presName="childNode" presStyleLbl="node1" presStyleIdx="5" presStyleCnt="21">
        <dgm:presLayoutVars>
          <dgm:bulletEnabled val="1"/>
        </dgm:presLayoutVars>
      </dgm:prSet>
      <dgm:spPr/>
    </dgm:pt>
    <dgm:pt modelId="{DD1EFCEC-6806-4CF7-B70E-08ED6548E62D}" type="pres">
      <dgm:prSet presAssocID="{E085445A-A729-412C-A82D-29AB184D3E7F}" presName="aSpace" presStyleCnt="0"/>
      <dgm:spPr/>
    </dgm:pt>
    <dgm:pt modelId="{796A5873-A2DA-462A-B383-B54F9B3EADFA}" type="pres">
      <dgm:prSet presAssocID="{A76E678C-FF1A-44C7-94B0-77E04AFE484C}" presName="compNode" presStyleCnt="0"/>
      <dgm:spPr/>
    </dgm:pt>
    <dgm:pt modelId="{0C2A6845-3E9C-455C-BF26-2FC22D6B49BD}" type="pres">
      <dgm:prSet presAssocID="{A76E678C-FF1A-44C7-94B0-77E04AFE484C}" presName="aNode" presStyleLbl="bgShp" presStyleIdx="2" presStyleCnt="7"/>
      <dgm:spPr/>
    </dgm:pt>
    <dgm:pt modelId="{A2004C01-588B-460C-824C-8639EE072395}" type="pres">
      <dgm:prSet presAssocID="{A76E678C-FF1A-44C7-94B0-77E04AFE484C}" presName="textNode" presStyleLbl="bgShp" presStyleIdx="2" presStyleCnt="7"/>
      <dgm:spPr/>
    </dgm:pt>
    <dgm:pt modelId="{CE1F1181-EF05-4DC1-873F-FBBEBE25157D}" type="pres">
      <dgm:prSet presAssocID="{A76E678C-FF1A-44C7-94B0-77E04AFE484C}" presName="compChildNode" presStyleCnt="0"/>
      <dgm:spPr/>
    </dgm:pt>
    <dgm:pt modelId="{B2923FF1-06E6-489F-A62A-869861AAFDBE}" type="pres">
      <dgm:prSet presAssocID="{A76E678C-FF1A-44C7-94B0-77E04AFE484C}" presName="theInnerList" presStyleCnt="0"/>
      <dgm:spPr/>
    </dgm:pt>
    <dgm:pt modelId="{74E7CB28-EB3F-43D8-9AB6-2E9CA5B1D95A}" type="pres">
      <dgm:prSet presAssocID="{14D18F18-2236-41B0-AEF8-7928EE2C8F3C}" presName="childNode" presStyleLbl="node1" presStyleIdx="6" presStyleCnt="21">
        <dgm:presLayoutVars>
          <dgm:bulletEnabled val="1"/>
        </dgm:presLayoutVars>
      </dgm:prSet>
      <dgm:spPr/>
    </dgm:pt>
    <dgm:pt modelId="{FB0BFD83-5D9D-4C17-8195-4B239A71B3EC}" type="pres">
      <dgm:prSet presAssocID="{14D18F18-2236-41B0-AEF8-7928EE2C8F3C}" presName="aSpace2" presStyleCnt="0"/>
      <dgm:spPr/>
    </dgm:pt>
    <dgm:pt modelId="{189684E5-0833-4B42-9A44-B7AC76F787ED}" type="pres">
      <dgm:prSet presAssocID="{C5F164F5-9C6F-4EDC-BA79-3CB3356FA40F}" presName="childNode" presStyleLbl="node1" presStyleIdx="7" presStyleCnt="21">
        <dgm:presLayoutVars>
          <dgm:bulletEnabled val="1"/>
        </dgm:presLayoutVars>
      </dgm:prSet>
      <dgm:spPr/>
    </dgm:pt>
    <dgm:pt modelId="{F286A43E-3C94-4FDA-B64C-704B81734441}" type="pres">
      <dgm:prSet presAssocID="{C5F164F5-9C6F-4EDC-BA79-3CB3356FA40F}" presName="aSpace2" presStyleCnt="0"/>
      <dgm:spPr/>
    </dgm:pt>
    <dgm:pt modelId="{11719637-3CA9-4ECC-9F8F-D52856FCDBB6}" type="pres">
      <dgm:prSet presAssocID="{950DCDC6-6BE8-4161-B2CD-7E3EB45229BF}" presName="childNode" presStyleLbl="node1" presStyleIdx="8" presStyleCnt="21">
        <dgm:presLayoutVars>
          <dgm:bulletEnabled val="1"/>
        </dgm:presLayoutVars>
      </dgm:prSet>
      <dgm:spPr/>
    </dgm:pt>
    <dgm:pt modelId="{49CB3669-9F56-43A0-B6CD-4ACBB5DE4025}" type="pres">
      <dgm:prSet presAssocID="{A76E678C-FF1A-44C7-94B0-77E04AFE484C}" presName="aSpace" presStyleCnt="0"/>
      <dgm:spPr/>
    </dgm:pt>
    <dgm:pt modelId="{E51192AC-191D-46EE-8E06-A154BCCEB754}" type="pres">
      <dgm:prSet presAssocID="{223FD70C-9DAA-469D-83D2-A8128E8B0654}" presName="compNode" presStyleCnt="0"/>
      <dgm:spPr/>
    </dgm:pt>
    <dgm:pt modelId="{21C1F257-CAC0-4D5F-9D86-BAD417335C55}" type="pres">
      <dgm:prSet presAssocID="{223FD70C-9DAA-469D-83D2-A8128E8B0654}" presName="aNode" presStyleLbl="bgShp" presStyleIdx="3" presStyleCnt="7"/>
      <dgm:spPr/>
    </dgm:pt>
    <dgm:pt modelId="{110F9946-04C1-4801-8372-37E26C619865}" type="pres">
      <dgm:prSet presAssocID="{223FD70C-9DAA-469D-83D2-A8128E8B0654}" presName="textNode" presStyleLbl="bgShp" presStyleIdx="3" presStyleCnt="7"/>
      <dgm:spPr/>
    </dgm:pt>
    <dgm:pt modelId="{CF56B40A-05AE-43FE-9251-ACA01359E842}" type="pres">
      <dgm:prSet presAssocID="{223FD70C-9DAA-469D-83D2-A8128E8B0654}" presName="compChildNode" presStyleCnt="0"/>
      <dgm:spPr/>
    </dgm:pt>
    <dgm:pt modelId="{1A656629-0DCF-45AB-95EC-61BEB5FDBBDF}" type="pres">
      <dgm:prSet presAssocID="{223FD70C-9DAA-469D-83D2-A8128E8B0654}" presName="theInnerList" presStyleCnt="0"/>
      <dgm:spPr/>
    </dgm:pt>
    <dgm:pt modelId="{012DBF38-3287-4F8E-BCF2-D0CF964805ED}" type="pres">
      <dgm:prSet presAssocID="{165DA096-CE50-43D3-A8E6-3B021AC46615}" presName="childNode" presStyleLbl="node1" presStyleIdx="9" presStyleCnt="21">
        <dgm:presLayoutVars>
          <dgm:bulletEnabled val="1"/>
        </dgm:presLayoutVars>
      </dgm:prSet>
      <dgm:spPr/>
    </dgm:pt>
    <dgm:pt modelId="{83846395-BD7F-4E20-9519-C3C9ABDAE5B9}" type="pres">
      <dgm:prSet presAssocID="{165DA096-CE50-43D3-A8E6-3B021AC46615}" presName="aSpace2" presStyleCnt="0"/>
      <dgm:spPr/>
    </dgm:pt>
    <dgm:pt modelId="{069F348B-6E44-4605-A811-BA3876376EEC}" type="pres">
      <dgm:prSet presAssocID="{DEE6B19E-49DD-4131-A559-9E034822615A}" presName="childNode" presStyleLbl="node1" presStyleIdx="10" presStyleCnt="21">
        <dgm:presLayoutVars>
          <dgm:bulletEnabled val="1"/>
        </dgm:presLayoutVars>
      </dgm:prSet>
      <dgm:spPr/>
    </dgm:pt>
    <dgm:pt modelId="{94F2070B-9191-4FEE-A3F2-813D9BE07B7C}" type="pres">
      <dgm:prSet presAssocID="{DEE6B19E-49DD-4131-A559-9E034822615A}" presName="aSpace2" presStyleCnt="0"/>
      <dgm:spPr/>
    </dgm:pt>
    <dgm:pt modelId="{F54F2229-DBEA-4507-83B7-C0D51BBC955F}" type="pres">
      <dgm:prSet presAssocID="{A2128EE6-4D6E-46B9-80B6-17C9CD63E624}" presName="childNode" presStyleLbl="node1" presStyleIdx="11" presStyleCnt="21">
        <dgm:presLayoutVars>
          <dgm:bulletEnabled val="1"/>
        </dgm:presLayoutVars>
      </dgm:prSet>
      <dgm:spPr/>
    </dgm:pt>
    <dgm:pt modelId="{2A95E48C-BB69-45F9-9681-AA30711D00F4}" type="pres">
      <dgm:prSet presAssocID="{223FD70C-9DAA-469D-83D2-A8128E8B0654}" presName="aSpace" presStyleCnt="0"/>
      <dgm:spPr/>
    </dgm:pt>
    <dgm:pt modelId="{53DC99D0-39A9-441E-80F9-03A68D047578}" type="pres">
      <dgm:prSet presAssocID="{29CC4C96-567C-46B2-A557-2DD93CD356E2}" presName="compNode" presStyleCnt="0"/>
      <dgm:spPr/>
    </dgm:pt>
    <dgm:pt modelId="{912D2201-F32D-44C9-B816-59C7E3563106}" type="pres">
      <dgm:prSet presAssocID="{29CC4C96-567C-46B2-A557-2DD93CD356E2}" presName="aNode" presStyleLbl="bgShp" presStyleIdx="4" presStyleCnt="7"/>
      <dgm:spPr/>
    </dgm:pt>
    <dgm:pt modelId="{01FF0C5F-3179-4A84-BBD1-B37D4E0DF704}" type="pres">
      <dgm:prSet presAssocID="{29CC4C96-567C-46B2-A557-2DD93CD356E2}" presName="textNode" presStyleLbl="bgShp" presStyleIdx="4" presStyleCnt="7"/>
      <dgm:spPr/>
    </dgm:pt>
    <dgm:pt modelId="{24905C74-543E-4F6C-B077-FCD66909EE49}" type="pres">
      <dgm:prSet presAssocID="{29CC4C96-567C-46B2-A557-2DD93CD356E2}" presName="compChildNode" presStyleCnt="0"/>
      <dgm:spPr/>
    </dgm:pt>
    <dgm:pt modelId="{BE8DC172-CFCC-4B0C-9264-F77FEC3023F3}" type="pres">
      <dgm:prSet presAssocID="{29CC4C96-567C-46B2-A557-2DD93CD356E2}" presName="theInnerList" presStyleCnt="0"/>
      <dgm:spPr/>
    </dgm:pt>
    <dgm:pt modelId="{BF4ED748-53E3-4416-81E9-1BC1C5883CBD}" type="pres">
      <dgm:prSet presAssocID="{60D9D99B-9F7A-4845-8137-D173B62D9C88}" presName="childNode" presStyleLbl="node1" presStyleIdx="12" presStyleCnt="21">
        <dgm:presLayoutVars>
          <dgm:bulletEnabled val="1"/>
        </dgm:presLayoutVars>
      </dgm:prSet>
      <dgm:spPr/>
    </dgm:pt>
    <dgm:pt modelId="{F8A03169-855C-45F2-B6C9-20274E1F2253}" type="pres">
      <dgm:prSet presAssocID="{60D9D99B-9F7A-4845-8137-D173B62D9C88}" presName="aSpace2" presStyleCnt="0"/>
      <dgm:spPr/>
    </dgm:pt>
    <dgm:pt modelId="{E8BBD73D-B893-42EC-AC47-29B2E8975AB2}" type="pres">
      <dgm:prSet presAssocID="{4B037035-698E-442D-A442-DAE30E8387EC}" presName="childNode" presStyleLbl="node1" presStyleIdx="13" presStyleCnt="21">
        <dgm:presLayoutVars>
          <dgm:bulletEnabled val="1"/>
        </dgm:presLayoutVars>
      </dgm:prSet>
      <dgm:spPr/>
    </dgm:pt>
    <dgm:pt modelId="{7F95291F-30B1-4A55-B6BE-5929E2DCD975}" type="pres">
      <dgm:prSet presAssocID="{4B037035-698E-442D-A442-DAE30E8387EC}" presName="aSpace2" presStyleCnt="0"/>
      <dgm:spPr/>
    </dgm:pt>
    <dgm:pt modelId="{F97C5465-95F4-4B1B-9BAF-A41783133896}" type="pres">
      <dgm:prSet presAssocID="{6A135D7E-57E2-4FE8-884F-A527D3AC8F11}" presName="childNode" presStyleLbl="node1" presStyleIdx="14" presStyleCnt="21">
        <dgm:presLayoutVars>
          <dgm:bulletEnabled val="1"/>
        </dgm:presLayoutVars>
      </dgm:prSet>
      <dgm:spPr/>
    </dgm:pt>
    <dgm:pt modelId="{BFF58ACD-0443-465D-BE1A-E022A41DE90A}" type="pres">
      <dgm:prSet presAssocID="{29CC4C96-567C-46B2-A557-2DD93CD356E2}" presName="aSpace" presStyleCnt="0"/>
      <dgm:spPr/>
    </dgm:pt>
    <dgm:pt modelId="{1336FD40-A725-4928-853E-A8B5042A038E}" type="pres">
      <dgm:prSet presAssocID="{565B704B-E203-45D3-B02E-CCCBA22DC7D2}" presName="compNode" presStyleCnt="0"/>
      <dgm:spPr/>
    </dgm:pt>
    <dgm:pt modelId="{23A43F3E-C4F1-4490-A30A-E52F395FDF0A}" type="pres">
      <dgm:prSet presAssocID="{565B704B-E203-45D3-B02E-CCCBA22DC7D2}" presName="aNode" presStyleLbl="bgShp" presStyleIdx="5" presStyleCnt="7"/>
      <dgm:spPr/>
    </dgm:pt>
    <dgm:pt modelId="{146C324C-4DB6-453E-8AAE-275C8F8E723F}" type="pres">
      <dgm:prSet presAssocID="{565B704B-E203-45D3-B02E-CCCBA22DC7D2}" presName="textNode" presStyleLbl="bgShp" presStyleIdx="5" presStyleCnt="7"/>
      <dgm:spPr/>
    </dgm:pt>
    <dgm:pt modelId="{79C88D08-16DA-4B75-B7D7-5D984234E6BE}" type="pres">
      <dgm:prSet presAssocID="{565B704B-E203-45D3-B02E-CCCBA22DC7D2}" presName="compChildNode" presStyleCnt="0"/>
      <dgm:spPr/>
    </dgm:pt>
    <dgm:pt modelId="{65EFDE32-ED13-4670-BD88-6E9B519337B6}" type="pres">
      <dgm:prSet presAssocID="{565B704B-E203-45D3-B02E-CCCBA22DC7D2}" presName="theInnerList" presStyleCnt="0"/>
      <dgm:spPr/>
    </dgm:pt>
    <dgm:pt modelId="{6FB0883E-40A9-4ABF-B4FD-B365202BB22A}" type="pres">
      <dgm:prSet presAssocID="{66B44B30-AF75-4716-908B-A0A45A879235}" presName="childNode" presStyleLbl="node1" presStyleIdx="15" presStyleCnt="21">
        <dgm:presLayoutVars>
          <dgm:bulletEnabled val="1"/>
        </dgm:presLayoutVars>
      </dgm:prSet>
      <dgm:spPr/>
    </dgm:pt>
    <dgm:pt modelId="{138BCF20-B8B8-4CEB-8D4E-0282B64997C4}" type="pres">
      <dgm:prSet presAssocID="{66B44B30-AF75-4716-908B-A0A45A879235}" presName="aSpace2" presStyleCnt="0"/>
      <dgm:spPr/>
    </dgm:pt>
    <dgm:pt modelId="{BB6B5A3D-0EE8-4D58-92C5-6749887AB852}" type="pres">
      <dgm:prSet presAssocID="{B13182B5-5F9A-456D-BDF2-A2BC24235D0E}" presName="childNode" presStyleLbl="node1" presStyleIdx="16" presStyleCnt="21">
        <dgm:presLayoutVars>
          <dgm:bulletEnabled val="1"/>
        </dgm:presLayoutVars>
      </dgm:prSet>
      <dgm:spPr/>
    </dgm:pt>
    <dgm:pt modelId="{5FF834B7-F397-4526-B2B6-3F209F99F11B}" type="pres">
      <dgm:prSet presAssocID="{B13182B5-5F9A-456D-BDF2-A2BC24235D0E}" presName="aSpace2" presStyleCnt="0"/>
      <dgm:spPr/>
    </dgm:pt>
    <dgm:pt modelId="{07E11BA8-FC3D-486D-9563-F5F2AED758CD}" type="pres">
      <dgm:prSet presAssocID="{40B7C6CF-D7CC-4CDF-93E2-DDEC49F9AD22}" presName="childNode" presStyleLbl="node1" presStyleIdx="17" presStyleCnt="21">
        <dgm:presLayoutVars>
          <dgm:bulletEnabled val="1"/>
        </dgm:presLayoutVars>
      </dgm:prSet>
      <dgm:spPr/>
    </dgm:pt>
    <dgm:pt modelId="{35B55A6A-5F22-48BB-9001-7BA1A2C30946}" type="pres">
      <dgm:prSet presAssocID="{565B704B-E203-45D3-B02E-CCCBA22DC7D2}" presName="aSpace" presStyleCnt="0"/>
      <dgm:spPr/>
    </dgm:pt>
    <dgm:pt modelId="{F0954314-CF62-480B-8E9A-A97C37ADA298}" type="pres">
      <dgm:prSet presAssocID="{810771F7-8BAA-44AB-8033-6FDBC01CA995}" presName="compNode" presStyleCnt="0"/>
      <dgm:spPr/>
    </dgm:pt>
    <dgm:pt modelId="{3A6B4B6A-3AB8-4C45-BF2F-A54839EA71A9}" type="pres">
      <dgm:prSet presAssocID="{810771F7-8BAA-44AB-8033-6FDBC01CA995}" presName="aNode" presStyleLbl="bgShp" presStyleIdx="6" presStyleCnt="7"/>
      <dgm:spPr/>
    </dgm:pt>
    <dgm:pt modelId="{FEA9D101-40A2-47B5-A968-2A6793D44C11}" type="pres">
      <dgm:prSet presAssocID="{810771F7-8BAA-44AB-8033-6FDBC01CA995}" presName="textNode" presStyleLbl="bgShp" presStyleIdx="6" presStyleCnt="7"/>
      <dgm:spPr/>
    </dgm:pt>
    <dgm:pt modelId="{FEB58245-FF93-4D8F-82DD-F01F6DCC717E}" type="pres">
      <dgm:prSet presAssocID="{810771F7-8BAA-44AB-8033-6FDBC01CA995}" presName="compChildNode" presStyleCnt="0"/>
      <dgm:spPr/>
    </dgm:pt>
    <dgm:pt modelId="{07BF0081-3589-475A-8999-2C9EBBD2574C}" type="pres">
      <dgm:prSet presAssocID="{810771F7-8BAA-44AB-8033-6FDBC01CA995}" presName="theInnerList" presStyleCnt="0"/>
      <dgm:spPr/>
    </dgm:pt>
    <dgm:pt modelId="{33791286-EF99-4AC6-8D73-CD993D2D8851}" type="pres">
      <dgm:prSet presAssocID="{FC824D51-A36D-4B2F-ABF9-F62945645081}" presName="childNode" presStyleLbl="node1" presStyleIdx="18" presStyleCnt="21">
        <dgm:presLayoutVars>
          <dgm:bulletEnabled val="1"/>
        </dgm:presLayoutVars>
      </dgm:prSet>
      <dgm:spPr/>
    </dgm:pt>
    <dgm:pt modelId="{69A94484-1CD1-467E-9719-CB4F43A5A270}" type="pres">
      <dgm:prSet presAssocID="{FC824D51-A36D-4B2F-ABF9-F62945645081}" presName="aSpace2" presStyleCnt="0"/>
      <dgm:spPr/>
    </dgm:pt>
    <dgm:pt modelId="{8075AB07-BE36-4D77-8F09-90C42DBF2C64}" type="pres">
      <dgm:prSet presAssocID="{E500903D-B8B7-4ACD-BD7E-241040EA8B84}" presName="childNode" presStyleLbl="node1" presStyleIdx="19" presStyleCnt="21">
        <dgm:presLayoutVars>
          <dgm:bulletEnabled val="1"/>
        </dgm:presLayoutVars>
      </dgm:prSet>
      <dgm:spPr/>
    </dgm:pt>
    <dgm:pt modelId="{8B1FA227-1D22-46E0-9489-1B5C5669C4E8}" type="pres">
      <dgm:prSet presAssocID="{E500903D-B8B7-4ACD-BD7E-241040EA8B84}" presName="aSpace2" presStyleCnt="0"/>
      <dgm:spPr/>
    </dgm:pt>
    <dgm:pt modelId="{DAAD2335-80EA-4B5B-A43A-6A18C7D87414}" type="pres">
      <dgm:prSet presAssocID="{33F1471D-491E-4270-914A-61DB13F4185F}" presName="childNode" presStyleLbl="node1" presStyleIdx="20" presStyleCnt="21">
        <dgm:presLayoutVars>
          <dgm:bulletEnabled val="1"/>
        </dgm:presLayoutVars>
      </dgm:prSet>
      <dgm:spPr/>
    </dgm:pt>
  </dgm:ptLst>
  <dgm:cxnLst>
    <dgm:cxn modelId="{95109B4B-2030-4DCB-B422-C52E61182F20}" type="presOf" srcId="{223FD70C-9DAA-469D-83D2-A8128E8B0654}" destId="{110F9946-04C1-4801-8372-37E26C619865}" srcOrd="1" destOrd="0" presId="urn:microsoft.com/office/officeart/2005/8/layout/lProcess2"/>
    <dgm:cxn modelId="{7EFA4212-A93E-4781-9367-44F7FD1956CF}" srcId="{A53656B2-9FD8-4AC6-838D-E12AD05C56CC}" destId="{92BA24A6-25EB-44D0-ADD5-65A888F28849}" srcOrd="1" destOrd="0" parTransId="{5BCB034C-C5BB-49D2-9328-C1237E2C8FA2}" sibTransId="{2D13A453-C447-4617-AC5C-3E5B25F2A2CA}"/>
    <dgm:cxn modelId="{798CD412-9DC8-4854-8D6E-2E4702DD4A49}" srcId="{223FD70C-9DAA-469D-83D2-A8128E8B0654}" destId="{DEE6B19E-49DD-4131-A559-9E034822615A}" srcOrd="1" destOrd="0" parTransId="{BACB407B-4BA5-4705-AB6A-B09325F60143}" sibTransId="{5F68F852-3304-4EA7-8805-07FCCA49113A}"/>
    <dgm:cxn modelId="{B8D03E11-FB99-4F9B-A4BA-CF43F1B56D88}" type="presOf" srcId="{D2B026B1-E025-4E10-BFAC-23CEF6F4FFB3}" destId="{6D6E8C29-904C-4D9B-9B33-8B30747EEA03}" srcOrd="0" destOrd="0" presId="urn:microsoft.com/office/officeart/2005/8/layout/lProcess2"/>
    <dgm:cxn modelId="{7E720B9B-6631-4740-AD5F-FF269970D1EC}" srcId="{E085445A-A729-412C-A82D-29AB184D3E7F}" destId="{D03FD17B-C5B9-4477-8028-9F8DF1E1ED2B}" srcOrd="2" destOrd="0" parTransId="{E9AB37CA-DF67-4845-99BA-441A79448F2D}" sibTransId="{ADA3B36F-2839-4859-9160-63F83F0D193F}"/>
    <dgm:cxn modelId="{5B313F9E-0FBD-48BE-99DB-ACBABAFCD701}" srcId="{223FD70C-9DAA-469D-83D2-A8128E8B0654}" destId="{A2128EE6-4D6E-46B9-80B6-17C9CD63E624}" srcOrd="2" destOrd="0" parTransId="{F4EA2930-4140-41E3-A9BA-4708273D26FD}" sibTransId="{CCB66473-451F-4232-8CA4-9766D4B26CFB}"/>
    <dgm:cxn modelId="{E8005127-8673-4128-93ED-F9F06C3E035B}" type="presOf" srcId="{810771F7-8BAA-44AB-8033-6FDBC01CA995}" destId="{FEA9D101-40A2-47B5-A968-2A6793D44C11}" srcOrd="1" destOrd="0" presId="urn:microsoft.com/office/officeart/2005/8/layout/lProcess2"/>
    <dgm:cxn modelId="{798735CF-1D22-4529-82C2-798F176B36E8}" type="presOf" srcId="{D03FD17B-C5B9-4477-8028-9F8DF1E1ED2B}" destId="{21D63DB0-FF05-4C80-BE83-CB7991D9A8F6}" srcOrd="0" destOrd="0" presId="urn:microsoft.com/office/officeart/2005/8/layout/lProcess2"/>
    <dgm:cxn modelId="{5D534329-ECB1-4C71-B456-BDF73001E831}" type="presOf" srcId="{A4C84DC8-2B94-49F8-B4F7-0BCE59415187}" destId="{DB223324-D907-44CF-AC32-B208DBC80FC6}" srcOrd="0" destOrd="0" presId="urn:microsoft.com/office/officeart/2005/8/layout/lProcess2"/>
    <dgm:cxn modelId="{83996763-2E2D-48C5-9FB5-C5EC525400DE}" type="presOf" srcId="{DEE6B19E-49DD-4131-A559-9E034822615A}" destId="{069F348B-6E44-4605-A811-BA3876376EEC}" srcOrd="0" destOrd="0" presId="urn:microsoft.com/office/officeart/2005/8/layout/lProcess2"/>
    <dgm:cxn modelId="{3263E336-4B35-475B-B0C6-3FAAEF6368C6}" type="presOf" srcId="{950DCDC6-6BE8-4161-B2CD-7E3EB45229BF}" destId="{11719637-3CA9-4ECC-9F8F-D52856FCDBB6}" srcOrd="0" destOrd="0" presId="urn:microsoft.com/office/officeart/2005/8/layout/lProcess2"/>
    <dgm:cxn modelId="{2E0BA268-F86A-4D1D-843F-E54F5D3294FF}" srcId="{A53656B2-9FD8-4AC6-838D-E12AD05C56CC}" destId="{A4C84DC8-2B94-49F8-B4F7-0BCE59415187}" srcOrd="0" destOrd="0" parTransId="{58FD123A-C9FE-4B81-98D6-582B7FC68AA1}" sibTransId="{143E5CA0-8DB3-4001-B7F3-55F4F13AB696}"/>
    <dgm:cxn modelId="{C6DBAAB3-6797-41A6-85A8-C1DD11560A48}" srcId="{810771F7-8BAA-44AB-8033-6FDBC01CA995}" destId="{E500903D-B8B7-4ACD-BD7E-241040EA8B84}" srcOrd="1" destOrd="0" parTransId="{512940FC-426C-4A3E-A441-879FDED8AB5D}" sibTransId="{AEE8E8FD-0FAF-48B5-9208-1A531821F6E4}"/>
    <dgm:cxn modelId="{324D87C3-22C2-4B65-86E9-523A81F1B56F}" srcId="{565B704B-E203-45D3-B02E-CCCBA22DC7D2}" destId="{66B44B30-AF75-4716-908B-A0A45A879235}" srcOrd="0" destOrd="0" parTransId="{A2A94088-7ADB-4A64-8165-2929842B045D}" sibTransId="{04EAC136-0732-4B50-AD9A-09064723E382}"/>
    <dgm:cxn modelId="{939FDFFB-6547-4189-9831-41CBF373AE5B}" type="presOf" srcId="{60D9D99B-9F7A-4845-8137-D173B62D9C88}" destId="{BF4ED748-53E3-4416-81E9-1BC1C5883CBD}" srcOrd="0" destOrd="0" presId="urn:microsoft.com/office/officeart/2005/8/layout/lProcess2"/>
    <dgm:cxn modelId="{1E2DCE80-4981-49A9-B333-BDB6B7C7A040}" srcId="{810771F7-8BAA-44AB-8033-6FDBC01CA995}" destId="{33F1471D-491E-4270-914A-61DB13F4185F}" srcOrd="2" destOrd="0" parTransId="{AB332F00-DEBE-42F4-B2C9-47EA865AB745}" sibTransId="{A39265E5-76CA-4E08-AA85-4BF4455D9F4E}"/>
    <dgm:cxn modelId="{0DB0D80D-07BE-4C2B-ADAB-ABDE139C3EA9}" type="presOf" srcId="{29CC4C96-567C-46B2-A557-2DD93CD356E2}" destId="{912D2201-F32D-44C9-B816-59C7E3563106}" srcOrd="0" destOrd="0" presId="urn:microsoft.com/office/officeart/2005/8/layout/lProcess2"/>
    <dgm:cxn modelId="{18E81B77-3793-4329-8494-CEB89C8CA5CF}" type="presOf" srcId="{223FD70C-9DAA-469D-83D2-A8128E8B0654}" destId="{21C1F257-CAC0-4D5F-9D86-BAD417335C55}" srcOrd="0" destOrd="0" presId="urn:microsoft.com/office/officeart/2005/8/layout/lProcess2"/>
    <dgm:cxn modelId="{FAF5CEDF-BB7F-4ADF-B96A-A97BE56D680E}" type="presOf" srcId="{602D59F7-6936-4C65-AB7F-334EC4303851}" destId="{4710D6CA-FF27-44A6-ACBE-AF4FD9C37935}" srcOrd="0" destOrd="0" presId="urn:microsoft.com/office/officeart/2005/8/layout/lProcess2"/>
    <dgm:cxn modelId="{0A7AE1E9-57B4-4E94-812C-7F74A4DF6BCA}" type="presOf" srcId="{FC824D51-A36D-4B2F-ABF9-F62945645081}" destId="{33791286-EF99-4AC6-8D73-CD993D2D8851}" srcOrd="0" destOrd="0" presId="urn:microsoft.com/office/officeart/2005/8/layout/lProcess2"/>
    <dgm:cxn modelId="{B0B705B6-1F20-4FFB-8FE1-68870F8BC2D6}" type="presOf" srcId="{A53656B2-9FD8-4AC6-838D-E12AD05C56CC}" destId="{2BECE599-ED62-4055-AEB7-8991396D9759}" srcOrd="0" destOrd="0" presId="urn:microsoft.com/office/officeart/2005/8/layout/lProcess2"/>
    <dgm:cxn modelId="{0D234EFF-388C-491D-9EF6-007F32DE9C8B}" type="presOf" srcId="{B13182B5-5F9A-456D-BDF2-A2BC24235D0E}" destId="{BB6B5A3D-0EE8-4D58-92C5-6749887AB852}" srcOrd="0" destOrd="0" presId="urn:microsoft.com/office/officeart/2005/8/layout/lProcess2"/>
    <dgm:cxn modelId="{CE813B4E-8C90-487C-8ED9-806AF56A9392}" type="presOf" srcId="{FE66C68C-8C9B-4E92-9A27-DA89138316C7}" destId="{4C2D4D15-3AE8-49FD-9C51-F588A85B9E7E}" srcOrd="0" destOrd="0" presId="urn:microsoft.com/office/officeart/2005/8/layout/lProcess2"/>
    <dgm:cxn modelId="{106A6A14-4A39-4689-B2A2-9DEBA89B4950}" srcId="{29CC4C96-567C-46B2-A557-2DD93CD356E2}" destId="{4B037035-698E-442D-A442-DAE30E8387EC}" srcOrd="1" destOrd="0" parTransId="{038D9AB2-7020-4319-B460-9A31645A4F66}" sibTransId="{4E4E2331-E297-4497-B4C9-5DD5B9C038EC}"/>
    <dgm:cxn modelId="{EFB4ADA9-0DF6-4929-B065-A3BA97CBFDC6}" type="presOf" srcId="{E085445A-A729-412C-A82D-29AB184D3E7F}" destId="{EDA96D80-1531-4A9F-8ACC-DFDDA1125CA6}" srcOrd="0" destOrd="0" presId="urn:microsoft.com/office/officeart/2005/8/layout/lProcess2"/>
    <dgm:cxn modelId="{62687CBB-96F3-4E27-B2B9-346BE4E3F4DE}" srcId="{602D59F7-6936-4C65-AB7F-334EC4303851}" destId="{29CC4C96-567C-46B2-A557-2DD93CD356E2}" srcOrd="4" destOrd="0" parTransId="{17A342FC-1333-4897-B293-64EEB9BAEBFB}" sibTransId="{E41BCA59-3DE5-44E5-8A28-7173E2B4736C}"/>
    <dgm:cxn modelId="{A6231705-646B-44DC-A63C-6E466F803C31}" srcId="{602D59F7-6936-4C65-AB7F-334EC4303851}" destId="{565B704B-E203-45D3-B02E-CCCBA22DC7D2}" srcOrd="5" destOrd="0" parTransId="{D041B187-C60A-4BCE-B7A7-68F7030183A3}" sibTransId="{2FC4DAC5-0E6A-4CEB-81F8-C7EBF2A3DCA3}"/>
    <dgm:cxn modelId="{1CFCBBF7-1658-4548-8147-D5B2DDB10AA4}" type="presOf" srcId="{6A135D7E-57E2-4FE8-884F-A527D3AC8F11}" destId="{F97C5465-95F4-4B1B-9BAF-A41783133896}" srcOrd="0" destOrd="0" presId="urn:microsoft.com/office/officeart/2005/8/layout/lProcess2"/>
    <dgm:cxn modelId="{D7F537D9-3F8F-4F56-AAFC-039AF3A08D74}" srcId="{A76E678C-FF1A-44C7-94B0-77E04AFE484C}" destId="{C5F164F5-9C6F-4EDC-BA79-3CB3356FA40F}" srcOrd="1" destOrd="0" parTransId="{7C4B03DA-BF9F-46CF-B571-ACAAB701EEFE}" sibTransId="{1B128A0C-F75A-4786-97EE-A0D36F5FB464}"/>
    <dgm:cxn modelId="{D07240C0-5A9A-4BA2-9061-00C81C22CAC0}" type="presOf" srcId="{40B7C6CF-D7CC-4CDF-93E2-DDEC49F9AD22}" destId="{07E11BA8-FC3D-486D-9563-F5F2AED758CD}" srcOrd="0" destOrd="0" presId="urn:microsoft.com/office/officeart/2005/8/layout/lProcess2"/>
    <dgm:cxn modelId="{30CE013E-82E9-4A6E-83CC-72548D27FE4F}" type="presOf" srcId="{565B704B-E203-45D3-B02E-CCCBA22DC7D2}" destId="{146C324C-4DB6-453E-8AAE-275C8F8E723F}" srcOrd="1" destOrd="0" presId="urn:microsoft.com/office/officeart/2005/8/layout/lProcess2"/>
    <dgm:cxn modelId="{07166C5C-4E12-4066-A073-9EB4D97BDFB0}" type="presOf" srcId="{14D18F18-2236-41B0-AEF8-7928EE2C8F3C}" destId="{74E7CB28-EB3F-43D8-9AB6-2E9CA5B1D95A}" srcOrd="0" destOrd="0" presId="urn:microsoft.com/office/officeart/2005/8/layout/lProcess2"/>
    <dgm:cxn modelId="{0E97478A-1065-4303-8E37-578CC3C40DA9}" type="presOf" srcId="{29CC4C96-567C-46B2-A557-2DD93CD356E2}" destId="{01FF0C5F-3179-4A84-BBD1-B37D4E0DF704}" srcOrd="1" destOrd="0" presId="urn:microsoft.com/office/officeart/2005/8/layout/lProcess2"/>
    <dgm:cxn modelId="{29469E1A-B437-420D-A06C-D03EBAC3D3CC}" srcId="{A76E678C-FF1A-44C7-94B0-77E04AFE484C}" destId="{950DCDC6-6BE8-4161-B2CD-7E3EB45229BF}" srcOrd="2" destOrd="0" parTransId="{72421CE0-7E56-49A1-AC45-111FD2F0A8BF}" sibTransId="{90AE9C1E-1A7B-4B23-B34C-BE7A2AA8BA81}"/>
    <dgm:cxn modelId="{F7F700B5-E496-45AE-BAF8-D2416FC55E14}" type="presOf" srcId="{66B44B30-AF75-4716-908B-A0A45A879235}" destId="{6FB0883E-40A9-4ABF-B4FD-B365202BB22A}" srcOrd="0" destOrd="0" presId="urn:microsoft.com/office/officeart/2005/8/layout/lProcess2"/>
    <dgm:cxn modelId="{6C875EE8-4A7C-4E54-9C2D-7AC5A67C0C41}" srcId="{602D59F7-6936-4C65-AB7F-334EC4303851}" destId="{223FD70C-9DAA-469D-83D2-A8128E8B0654}" srcOrd="3" destOrd="0" parTransId="{79E95336-6371-4EAF-8E79-CA80741A2D85}" sibTransId="{B639267D-6C98-45B3-A82D-3CD0E5A07ADE}"/>
    <dgm:cxn modelId="{5A28FD27-58EC-41FC-BF5F-68AC7B40D355}" srcId="{602D59F7-6936-4C65-AB7F-334EC4303851}" destId="{A76E678C-FF1A-44C7-94B0-77E04AFE484C}" srcOrd="2" destOrd="0" parTransId="{2CF420AF-A231-4E99-A0C8-5A0F5C09C035}" sibTransId="{0E7820AC-B37E-4966-9B5D-D2311A921C7D}"/>
    <dgm:cxn modelId="{2E834BCF-0A2A-427A-B532-BE50C32DFAA6}" srcId="{565B704B-E203-45D3-B02E-CCCBA22DC7D2}" destId="{40B7C6CF-D7CC-4CDF-93E2-DDEC49F9AD22}" srcOrd="2" destOrd="0" parTransId="{043B7DB5-1545-4567-87C4-3A41BDD89B12}" sibTransId="{45039A69-7250-4BB8-92FE-16C239F3BE52}"/>
    <dgm:cxn modelId="{67379D99-A6EC-4C1D-AD56-A62D407687B4}" srcId="{223FD70C-9DAA-469D-83D2-A8128E8B0654}" destId="{165DA096-CE50-43D3-A8E6-3B021AC46615}" srcOrd="0" destOrd="0" parTransId="{F1138DB2-95A5-4267-929A-6018D4054F81}" sibTransId="{355B5B87-DFE8-4683-AC82-E4383A92D624}"/>
    <dgm:cxn modelId="{26504E38-4BE5-46E7-A9BD-20938411C086}" type="presOf" srcId="{A76E678C-FF1A-44C7-94B0-77E04AFE484C}" destId="{0C2A6845-3E9C-455C-BF26-2FC22D6B49BD}" srcOrd="0" destOrd="0" presId="urn:microsoft.com/office/officeart/2005/8/layout/lProcess2"/>
    <dgm:cxn modelId="{0FF2932C-DF1B-4F24-B0C8-DE3E94E675A5}" type="presOf" srcId="{810771F7-8BAA-44AB-8033-6FDBC01CA995}" destId="{3A6B4B6A-3AB8-4C45-BF2F-A54839EA71A9}" srcOrd="0" destOrd="0" presId="urn:microsoft.com/office/officeart/2005/8/layout/lProcess2"/>
    <dgm:cxn modelId="{87B31211-2572-4388-BCE4-4B69B0D6C4A4}" srcId="{A76E678C-FF1A-44C7-94B0-77E04AFE484C}" destId="{14D18F18-2236-41B0-AEF8-7928EE2C8F3C}" srcOrd="0" destOrd="0" parTransId="{E6023E0E-92F0-4068-8E74-648BDA088867}" sibTransId="{6FC47C6B-F7A2-41F0-B0AF-0189F984E614}"/>
    <dgm:cxn modelId="{D63F0F27-E92D-4A02-A6A1-C75578022DE9}" type="presOf" srcId="{165DA096-CE50-43D3-A8E6-3B021AC46615}" destId="{012DBF38-3287-4F8E-BCF2-D0CF964805ED}" srcOrd="0" destOrd="0" presId="urn:microsoft.com/office/officeart/2005/8/layout/lProcess2"/>
    <dgm:cxn modelId="{BB09519C-8B1C-4AAA-BDE9-6CC9794BFD6E}" type="presOf" srcId="{A2128EE6-4D6E-46B9-80B6-17C9CD63E624}" destId="{F54F2229-DBEA-4507-83B7-C0D51BBC955F}" srcOrd="0" destOrd="0" presId="urn:microsoft.com/office/officeart/2005/8/layout/lProcess2"/>
    <dgm:cxn modelId="{23E210A1-5E98-4366-B843-8BCBD76E9CE6}" type="presOf" srcId="{565B704B-E203-45D3-B02E-CCCBA22DC7D2}" destId="{23A43F3E-C4F1-4490-A30A-E52F395FDF0A}" srcOrd="0" destOrd="0" presId="urn:microsoft.com/office/officeart/2005/8/layout/lProcess2"/>
    <dgm:cxn modelId="{A24AC5EC-5E7B-4359-8BDC-4EF6BFA4A539}" srcId="{810771F7-8BAA-44AB-8033-6FDBC01CA995}" destId="{FC824D51-A36D-4B2F-ABF9-F62945645081}" srcOrd="0" destOrd="0" parTransId="{81AD15BA-0727-42E6-87E4-52ED612357D4}" sibTransId="{C7AA901B-8646-482E-827E-1648A265D5AA}"/>
    <dgm:cxn modelId="{9DBC4ABE-A077-4ECA-8448-153A8329F608}" type="presOf" srcId="{C5F164F5-9C6F-4EDC-BA79-3CB3356FA40F}" destId="{189684E5-0833-4B42-9A44-B7AC76F787ED}" srcOrd="0" destOrd="0" presId="urn:microsoft.com/office/officeart/2005/8/layout/lProcess2"/>
    <dgm:cxn modelId="{2FC03225-B63B-44E5-BCC2-E87F4277C479}" srcId="{602D59F7-6936-4C65-AB7F-334EC4303851}" destId="{810771F7-8BAA-44AB-8033-6FDBC01CA995}" srcOrd="6" destOrd="0" parTransId="{53B9DF47-3E1D-472B-8AA3-ECDAF75E5C3F}" sibTransId="{BA3C03C2-6713-4249-BE7F-8B1866CB7588}"/>
    <dgm:cxn modelId="{5BABBBD5-3A14-4361-92F0-AB2C45CF2C1B}" type="presOf" srcId="{4B037035-698E-442D-A442-DAE30E8387EC}" destId="{E8BBD73D-B893-42EC-AC47-29B2E8975AB2}" srcOrd="0" destOrd="0" presId="urn:microsoft.com/office/officeart/2005/8/layout/lProcess2"/>
    <dgm:cxn modelId="{D6E3D5D0-FFF0-4DBE-8E09-4EF66AAB75B1}" srcId="{565B704B-E203-45D3-B02E-CCCBA22DC7D2}" destId="{B13182B5-5F9A-456D-BDF2-A2BC24235D0E}" srcOrd="1" destOrd="0" parTransId="{12986825-EA3A-4AA5-9696-D55B58DF252A}" sibTransId="{9E7CBB76-8A54-4C65-A1A4-F6822F51CD35}"/>
    <dgm:cxn modelId="{308EFEC9-FF9D-4ECD-89C4-7D008890232F}" type="presOf" srcId="{E085445A-A729-412C-A82D-29AB184D3E7F}" destId="{299F3851-0BAB-47CD-BE16-1A91A917FB89}" srcOrd="1" destOrd="0" presId="urn:microsoft.com/office/officeart/2005/8/layout/lProcess2"/>
    <dgm:cxn modelId="{D6A29626-7E5D-4BED-8438-9620165741BE}" srcId="{602D59F7-6936-4C65-AB7F-334EC4303851}" destId="{A53656B2-9FD8-4AC6-838D-E12AD05C56CC}" srcOrd="0" destOrd="0" parTransId="{E23BA16F-3376-475D-80FC-F3A0AA587BB3}" sibTransId="{03663E8F-0393-4D48-A835-760D9D7C2F99}"/>
    <dgm:cxn modelId="{E780747B-5CD1-4FD3-88FF-4C29582DE018}" type="presOf" srcId="{E500903D-B8B7-4ACD-BD7E-241040EA8B84}" destId="{8075AB07-BE36-4D77-8F09-90C42DBF2C64}" srcOrd="0" destOrd="0" presId="urn:microsoft.com/office/officeart/2005/8/layout/lProcess2"/>
    <dgm:cxn modelId="{72511B00-972A-4F28-AE27-70B29929583A}" type="presOf" srcId="{88EB066A-98AD-4B00-84BF-8E386C438D1B}" destId="{5A43997B-970A-4709-AE4B-A8D81A6FC4E4}" srcOrd="0" destOrd="0" presId="urn:microsoft.com/office/officeart/2005/8/layout/lProcess2"/>
    <dgm:cxn modelId="{AF1932D8-5665-420A-8238-9CC506DD1ECE}" srcId="{29CC4C96-567C-46B2-A557-2DD93CD356E2}" destId="{6A135D7E-57E2-4FE8-884F-A527D3AC8F11}" srcOrd="2" destOrd="0" parTransId="{66E0B156-9B86-418A-85F4-B034C6D7653F}" sibTransId="{A35F290A-BFC8-486A-AF57-6D073616C196}"/>
    <dgm:cxn modelId="{355695BF-484A-4071-8C09-98260CDFE32D}" type="presOf" srcId="{A76E678C-FF1A-44C7-94B0-77E04AFE484C}" destId="{A2004C01-588B-460C-824C-8639EE072395}" srcOrd="1" destOrd="0" presId="urn:microsoft.com/office/officeart/2005/8/layout/lProcess2"/>
    <dgm:cxn modelId="{D1F17DD4-7227-465B-8866-F6A041212257}" srcId="{29CC4C96-567C-46B2-A557-2DD93CD356E2}" destId="{60D9D99B-9F7A-4845-8137-D173B62D9C88}" srcOrd="0" destOrd="0" parTransId="{B92CAA70-3446-4D2A-80FD-38E81CF49A4C}" sibTransId="{32808EB9-E1E0-4199-A543-9BC8311357F1}"/>
    <dgm:cxn modelId="{7982A16C-B219-4184-94D0-8666631457EB}" srcId="{E085445A-A729-412C-A82D-29AB184D3E7F}" destId="{D2B026B1-E025-4E10-BFAC-23CEF6F4FFB3}" srcOrd="0" destOrd="0" parTransId="{CC83DE2E-2350-4649-9C57-0B1273D886FD}" sibTransId="{49B22C9E-27E5-4E09-B825-4982CECFB38F}"/>
    <dgm:cxn modelId="{DACC5E96-5845-45B2-8E31-72A3A16C29A4}" type="presOf" srcId="{A53656B2-9FD8-4AC6-838D-E12AD05C56CC}" destId="{072CBC6B-49DE-4FAE-BF4D-B45D0B90AD79}" srcOrd="1" destOrd="0" presId="urn:microsoft.com/office/officeart/2005/8/layout/lProcess2"/>
    <dgm:cxn modelId="{282E42C4-49D0-4D91-AD33-6011FD444E1F}" type="presOf" srcId="{92BA24A6-25EB-44D0-ADD5-65A888F28849}" destId="{37D1CF90-EBCF-4966-AFA6-3B375B070A32}" srcOrd="0" destOrd="0" presId="urn:microsoft.com/office/officeart/2005/8/layout/lProcess2"/>
    <dgm:cxn modelId="{22D69C7F-1F79-4143-903C-6962B489BF9E}" type="presOf" srcId="{33F1471D-491E-4270-914A-61DB13F4185F}" destId="{DAAD2335-80EA-4B5B-A43A-6A18C7D87414}" srcOrd="0" destOrd="0" presId="urn:microsoft.com/office/officeart/2005/8/layout/lProcess2"/>
    <dgm:cxn modelId="{2655027C-016A-4E30-AD06-C122C636E95B}" srcId="{A53656B2-9FD8-4AC6-838D-E12AD05C56CC}" destId="{88EB066A-98AD-4B00-84BF-8E386C438D1B}" srcOrd="2" destOrd="0" parTransId="{96F952EF-8ECF-49AE-A932-202A2315DBC3}" sibTransId="{92EF97E4-081D-425B-A88C-9C5C6F92F47E}"/>
    <dgm:cxn modelId="{D1E01F0B-A46B-40E6-A06D-4E231A83DF00}" srcId="{E085445A-A729-412C-A82D-29AB184D3E7F}" destId="{FE66C68C-8C9B-4E92-9A27-DA89138316C7}" srcOrd="1" destOrd="0" parTransId="{BA7643E1-B459-4A97-BE36-0C264DD6FE06}" sibTransId="{9B20CD96-9852-476C-8D43-E46D6958A467}"/>
    <dgm:cxn modelId="{F0C4CFF4-A71D-4C0F-8B89-9E860E372866}" srcId="{602D59F7-6936-4C65-AB7F-334EC4303851}" destId="{E085445A-A729-412C-A82D-29AB184D3E7F}" srcOrd="1" destOrd="0" parTransId="{8E544CD7-58B9-499E-A9ED-E5E807EC4B57}" sibTransId="{9960954D-CF85-4AF3-AD91-2EE3C95E6948}"/>
    <dgm:cxn modelId="{F7F02E61-B185-49CF-BD95-57F226A8B9BA}" type="presParOf" srcId="{4710D6CA-FF27-44A6-ACBE-AF4FD9C37935}" destId="{2BADBD39-06DF-4560-9980-CF3DF9EA13D2}" srcOrd="0" destOrd="0" presId="urn:microsoft.com/office/officeart/2005/8/layout/lProcess2"/>
    <dgm:cxn modelId="{46AA3050-39F7-473D-9D95-A3DF3138ACD1}" type="presParOf" srcId="{2BADBD39-06DF-4560-9980-CF3DF9EA13D2}" destId="{2BECE599-ED62-4055-AEB7-8991396D9759}" srcOrd="0" destOrd="0" presId="urn:microsoft.com/office/officeart/2005/8/layout/lProcess2"/>
    <dgm:cxn modelId="{D2681E81-359C-43C6-9801-23EDB144F64E}" type="presParOf" srcId="{2BADBD39-06DF-4560-9980-CF3DF9EA13D2}" destId="{072CBC6B-49DE-4FAE-BF4D-B45D0B90AD79}" srcOrd="1" destOrd="0" presId="urn:microsoft.com/office/officeart/2005/8/layout/lProcess2"/>
    <dgm:cxn modelId="{36778E00-FF77-4235-A207-7B56C4BAB8AC}" type="presParOf" srcId="{2BADBD39-06DF-4560-9980-CF3DF9EA13D2}" destId="{15158D42-12B9-4FB4-A7D7-14240F1D5ABA}" srcOrd="2" destOrd="0" presId="urn:microsoft.com/office/officeart/2005/8/layout/lProcess2"/>
    <dgm:cxn modelId="{D30B2C11-1BC3-42E3-BA1B-23B557D97DBC}" type="presParOf" srcId="{15158D42-12B9-4FB4-A7D7-14240F1D5ABA}" destId="{DD6D960A-8E0C-4510-96C7-D5E831DE660D}" srcOrd="0" destOrd="0" presId="urn:microsoft.com/office/officeart/2005/8/layout/lProcess2"/>
    <dgm:cxn modelId="{D46C80DB-5411-4C4F-9EE2-0964C08B3BC0}" type="presParOf" srcId="{DD6D960A-8E0C-4510-96C7-D5E831DE660D}" destId="{DB223324-D907-44CF-AC32-B208DBC80FC6}" srcOrd="0" destOrd="0" presId="urn:microsoft.com/office/officeart/2005/8/layout/lProcess2"/>
    <dgm:cxn modelId="{C17707E2-ABA7-420D-9435-C79EB63C0405}" type="presParOf" srcId="{DD6D960A-8E0C-4510-96C7-D5E831DE660D}" destId="{719C0A02-7B2F-4C03-862F-014E863CAACA}" srcOrd="1" destOrd="0" presId="urn:microsoft.com/office/officeart/2005/8/layout/lProcess2"/>
    <dgm:cxn modelId="{096E2CEE-051F-4A0C-ABB0-A544DF76DF46}" type="presParOf" srcId="{DD6D960A-8E0C-4510-96C7-D5E831DE660D}" destId="{37D1CF90-EBCF-4966-AFA6-3B375B070A32}" srcOrd="2" destOrd="0" presId="urn:microsoft.com/office/officeart/2005/8/layout/lProcess2"/>
    <dgm:cxn modelId="{CC2AA883-EB1A-432D-BED0-36B310A4A010}" type="presParOf" srcId="{DD6D960A-8E0C-4510-96C7-D5E831DE660D}" destId="{1CA63C11-347C-49A2-BDAC-C713AC1BA888}" srcOrd="3" destOrd="0" presId="urn:microsoft.com/office/officeart/2005/8/layout/lProcess2"/>
    <dgm:cxn modelId="{6C8C7422-21FD-4358-9D57-2D51CE8C8592}" type="presParOf" srcId="{DD6D960A-8E0C-4510-96C7-D5E831DE660D}" destId="{5A43997B-970A-4709-AE4B-A8D81A6FC4E4}" srcOrd="4" destOrd="0" presId="urn:microsoft.com/office/officeart/2005/8/layout/lProcess2"/>
    <dgm:cxn modelId="{1D374A8D-C5D7-4B20-BB0A-E5FEE0CE7471}" type="presParOf" srcId="{4710D6CA-FF27-44A6-ACBE-AF4FD9C37935}" destId="{F655BF2D-EAEA-4528-A1D7-2B0288F79EFC}" srcOrd="1" destOrd="0" presId="urn:microsoft.com/office/officeart/2005/8/layout/lProcess2"/>
    <dgm:cxn modelId="{E4C47979-34F3-4515-9CB8-C443911E64E3}" type="presParOf" srcId="{4710D6CA-FF27-44A6-ACBE-AF4FD9C37935}" destId="{30F397FC-E1F4-44E7-8518-49F5A131F213}" srcOrd="2" destOrd="0" presId="urn:microsoft.com/office/officeart/2005/8/layout/lProcess2"/>
    <dgm:cxn modelId="{8B06821A-BB31-4F72-9B5E-C541B28900F2}" type="presParOf" srcId="{30F397FC-E1F4-44E7-8518-49F5A131F213}" destId="{EDA96D80-1531-4A9F-8ACC-DFDDA1125CA6}" srcOrd="0" destOrd="0" presId="urn:microsoft.com/office/officeart/2005/8/layout/lProcess2"/>
    <dgm:cxn modelId="{574D1B82-D286-4E4C-84AC-1CB2BCB39D6D}" type="presParOf" srcId="{30F397FC-E1F4-44E7-8518-49F5A131F213}" destId="{299F3851-0BAB-47CD-BE16-1A91A917FB89}" srcOrd="1" destOrd="0" presId="urn:microsoft.com/office/officeart/2005/8/layout/lProcess2"/>
    <dgm:cxn modelId="{951A85AA-C8E1-43DE-B33D-264272F1DF25}" type="presParOf" srcId="{30F397FC-E1F4-44E7-8518-49F5A131F213}" destId="{DDAD4C14-2A3E-453A-90E9-08803283C1E2}" srcOrd="2" destOrd="0" presId="urn:microsoft.com/office/officeart/2005/8/layout/lProcess2"/>
    <dgm:cxn modelId="{2AB6F440-5B21-41F2-B91E-09503A7C6FAA}" type="presParOf" srcId="{DDAD4C14-2A3E-453A-90E9-08803283C1E2}" destId="{1FD82A2A-3845-4E2C-AB29-F7F6CB06080C}" srcOrd="0" destOrd="0" presId="urn:microsoft.com/office/officeart/2005/8/layout/lProcess2"/>
    <dgm:cxn modelId="{AEBE3AAC-1F32-4894-B723-210CE86C3DFA}" type="presParOf" srcId="{1FD82A2A-3845-4E2C-AB29-F7F6CB06080C}" destId="{6D6E8C29-904C-4D9B-9B33-8B30747EEA03}" srcOrd="0" destOrd="0" presId="urn:microsoft.com/office/officeart/2005/8/layout/lProcess2"/>
    <dgm:cxn modelId="{D99341B5-97C2-405C-B9F3-1D68654920BA}" type="presParOf" srcId="{1FD82A2A-3845-4E2C-AB29-F7F6CB06080C}" destId="{D9F827E7-75D7-42A9-9CC7-9194EEE7E01C}" srcOrd="1" destOrd="0" presId="urn:microsoft.com/office/officeart/2005/8/layout/lProcess2"/>
    <dgm:cxn modelId="{F5D11291-488F-4A77-97D5-AC84FDDE0B55}" type="presParOf" srcId="{1FD82A2A-3845-4E2C-AB29-F7F6CB06080C}" destId="{4C2D4D15-3AE8-49FD-9C51-F588A85B9E7E}" srcOrd="2" destOrd="0" presId="urn:microsoft.com/office/officeart/2005/8/layout/lProcess2"/>
    <dgm:cxn modelId="{84742EEE-9E87-4233-9D55-15D7427CC396}" type="presParOf" srcId="{1FD82A2A-3845-4E2C-AB29-F7F6CB06080C}" destId="{56A9A22F-4DA3-4F0C-AA5C-B4365E0B5120}" srcOrd="3" destOrd="0" presId="urn:microsoft.com/office/officeart/2005/8/layout/lProcess2"/>
    <dgm:cxn modelId="{990A6ECF-1E2E-43AC-AD7A-2BB04A5B29AD}" type="presParOf" srcId="{1FD82A2A-3845-4E2C-AB29-F7F6CB06080C}" destId="{21D63DB0-FF05-4C80-BE83-CB7991D9A8F6}" srcOrd="4" destOrd="0" presId="urn:microsoft.com/office/officeart/2005/8/layout/lProcess2"/>
    <dgm:cxn modelId="{CEB39523-4975-4C81-A9EE-77BA3C017F5E}" type="presParOf" srcId="{4710D6CA-FF27-44A6-ACBE-AF4FD9C37935}" destId="{DD1EFCEC-6806-4CF7-B70E-08ED6548E62D}" srcOrd="3" destOrd="0" presId="urn:microsoft.com/office/officeart/2005/8/layout/lProcess2"/>
    <dgm:cxn modelId="{FFF3C5C6-C159-4293-BD29-D5A771F0AD5A}" type="presParOf" srcId="{4710D6CA-FF27-44A6-ACBE-AF4FD9C37935}" destId="{796A5873-A2DA-462A-B383-B54F9B3EADFA}" srcOrd="4" destOrd="0" presId="urn:microsoft.com/office/officeart/2005/8/layout/lProcess2"/>
    <dgm:cxn modelId="{A50B5BE8-D4C9-452A-B655-E0926D823B1C}" type="presParOf" srcId="{796A5873-A2DA-462A-B383-B54F9B3EADFA}" destId="{0C2A6845-3E9C-455C-BF26-2FC22D6B49BD}" srcOrd="0" destOrd="0" presId="urn:microsoft.com/office/officeart/2005/8/layout/lProcess2"/>
    <dgm:cxn modelId="{FA4BD03C-8E89-44A2-A20F-BF7A352E774F}" type="presParOf" srcId="{796A5873-A2DA-462A-B383-B54F9B3EADFA}" destId="{A2004C01-588B-460C-824C-8639EE072395}" srcOrd="1" destOrd="0" presId="urn:microsoft.com/office/officeart/2005/8/layout/lProcess2"/>
    <dgm:cxn modelId="{435E92D1-3A32-410C-9C11-5739A30FCAA9}" type="presParOf" srcId="{796A5873-A2DA-462A-B383-B54F9B3EADFA}" destId="{CE1F1181-EF05-4DC1-873F-FBBEBE25157D}" srcOrd="2" destOrd="0" presId="urn:microsoft.com/office/officeart/2005/8/layout/lProcess2"/>
    <dgm:cxn modelId="{7A141E2C-50B0-4021-BB67-6578CA7DDC31}" type="presParOf" srcId="{CE1F1181-EF05-4DC1-873F-FBBEBE25157D}" destId="{B2923FF1-06E6-489F-A62A-869861AAFDBE}" srcOrd="0" destOrd="0" presId="urn:microsoft.com/office/officeart/2005/8/layout/lProcess2"/>
    <dgm:cxn modelId="{84B63D41-183F-4C5D-B346-E849FCC3AAFF}" type="presParOf" srcId="{B2923FF1-06E6-489F-A62A-869861AAFDBE}" destId="{74E7CB28-EB3F-43D8-9AB6-2E9CA5B1D95A}" srcOrd="0" destOrd="0" presId="urn:microsoft.com/office/officeart/2005/8/layout/lProcess2"/>
    <dgm:cxn modelId="{5E2810A8-3B0B-45E3-BDD3-A341A1C1110B}" type="presParOf" srcId="{B2923FF1-06E6-489F-A62A-869861AAFDBE}" destId="{FB0BFD83-5D9D-4C17-8195-4B239A71B3EC}" srcOrd="1" destOrd="0" presId="urn:microsoft.com/office/officeart/2005/8/layout/lProcess2"/>
    <dgm:cxn modelId="{1955ECB7-D90A-495F-8979-7A143E76A578}" type="presParOf" srcId="{B2923FF1-06E6-489F-A62A-869861AAFDBE}" destId="{189684E5-0833-4B42-9A44-B7AC76F787ED}" srcOrd="2" destOrd="0" presId="urn:microsoft.com/office/officeart/2005/8/layout/lProcess2"/>
    <dgm:cxn modelId="{D45D4632-353D-4656-87A3-FB4EE67A06C6}" type="presParOf" srcId="{B2923FF1-06E6-489F-A62A-869861AAFDBE}" destId="{F286A43E-3C94-4FDA-B64C-704B81734441}" srcOrd="3" destOrd="0" presId="urn:microsoft.com/office/officeart/2005/8/layout/lProcess2"/>
    <dgm:cxn modelId="{E42F03C5-9BC2-4AA2-A059-44815BD0D9A6}" type="presParOf" srcId="{B2923FF1-06E6-489F-A62A-869861AAFDBE}" destId="{11719637-3CA9-4ECC-9F8F-D52856FCDBB6}" srcOrd="4" destOrd="0" presId="urn:microsoft.com/office/officeart/2005/8/layout/lProcess2"/>
    <dgm:cxn modelId="{EB9F5AA9-0357-40C7-982E-70DC8DA3F214}" type="presParOf" srcId="{4710D6CA-FF27-44A6-ACBE-AF4FD9C37935}" destId="{49CB3669-9F56-43A0-B6CD-4ACBB5DE4025}" srcOrd="5" destOrd="0" presId="urn:microsoft.com/office/officeart/2005/8/layout/lProcess2"/>
    <dgm:cxn modelId="{9F742E41-EC3B-4F09-BD30-B0F76AD968DC}" type="presParOf" srcId="{4710D6CA-FF27-44A6-ACBE-AF4FD9C37935}" destId="{E51192AC-191D-46EE-8E06-A154BCCEB754}" srcOrd="6" destOrd="0" presId="urn:microsoft.com/office/officeart/2005/8/layout/lProcess2"/>
    <dgm:cxn modelId="{5A4458D4-38E9-44AF-8F1C-E5E5A6DA9E29}" type="presParOf" srcId="{E51192AC-191D-46EE-8E06-A154BCCEB754}" destId="{21C1F257-CAC0-4D5F-9D86-BAD417335C55}" srcOrd="0" destOrd="0" presId="urn:microsoft.com/office/officeart/2005/8/layout/lProcess2"/>
    <dgm:cxn modelId="{4D12AC61-B204-4AAD-BA60-78D432AB809D}" type="presParOf" srcId="{E51192AC-191D-46EE-8E06-A154BCCEB754}" destId="{110F9946-04C1-4801-8372-37E26C619865}" srcOrd="1" destOrd="0" presId="urn:microsoft.com/office/officeart/2005/8/layout/lProcess2"/>
    <dgm:cxn modelId="{466BBA50-F351-4C94-A815-8DEB0A681D1C}" type="presParOf" srcId="{E51192AC-191D-46EE-8E06-A154BCCEB754}" destId="{CF56B40A-05AE-43FE-9251-ACA01359E842}" srcOrd="2" destOrd="0" presId="urn:microsoft.com/office/officeart/2005/8/layout/lProcess2"/>
    <dgm:cxn modelId="{F4BB4591-F574-46AB-8D9A-18D003BA3A6D}" type="presParOf" srcId="{CF56B40A-05AE-43FE-9251-ACA01359E842}" destId="{1A656629-0DCF-45AB-95EC-61BEB5FDBBDF}" srcOrd="0" destOrd="0" presId="urn:microsoft.com/office/officeart/2005/8/layout/lProcess2"/>
    <dgm:cxn modelId="{81F33E39-62C5-4D87-888A-5561D3F28496}" type="presParOf" srcId="{1A656629-0DCF-45AB-95EC-61BEB5FDBBDF}" destId="{012DBF38-3287-4F8E-BCF2-D0CF964805ED}" srcOrd="0" destOrd="0" presId="urn:microsoft.com/office/officeart/2005/8/layout/lProcess2"/>
    <dgm:cxn modelId="{2D6043E6-CF53-4234-BB33-FC68EBB5C288}" type="presParOf" srcId="{1A656629-0DCF-45AB-95EC-61BEB5FDBBDF}" destId="{83846395-BD7F-4E20-9519-C3C9ABDAE5B9}" srcOrd="1" destOrd="0" presId="urn:microsoft.com/office/officeart/2005/8/layout/lProcess2"/>
    <dgm:cxn modelId="{F570EA8C-8FCF-488F-ACCC-8B22EDF9EEBF}" type="presParOf" srcId="{1A656629-0DCF-45AB-95EC-61BEB5FDBBDF}" destId="{069F348B-6E44-4605-A811-BA3876376EEC}" srcOrd="2" destOrd="0" presId="urn:microsoft.com/office/officeart/2005/8/layout/lProcess2"/>
    <dgm:cxn modelId="{C18B512C-6F0A-4956-AD97-F995206296A6}" type="presParOf" srcId="{1A656629-0DCF-45AB-95EC-61BEB5FDBBDF}" destId="{94F2070B-9191-4FEE-A3F2-813D9BE07B7C}" srcOrd="3" destOrd="0" presId="urn:microsoft.com/office/officeart/2005/8/layout/lProcess2"/>
    <dgm:cxn modelId="{BB422192-A6FC-468B-AE81-7FA998B21483}" type="presParOf" srcId="{1A656629-0DCF-45AB-95EC-61BEB5FDBBDF}" destId="{F54F2229-DBEA-4507-83B7-C0D51BBC955F}" srcOrd="4" destOrd="0" presId="urn:microsoft.com/office/officeart/2005/8/layout/lProcess2"/>
    <dgm:cxn modelId="{E62A54B7-E690-4187-B9CB-CCDAA6577EFE}" type="presParOf" srcId="{4710D6CA-FF27-44A6-ACBE-AF4FD9C37935}" destId="{2A95E48C-BB69-45F9-9681-AA30711D00F4}" srcOrd="7" destOrd="0" presId="urn:microsoft.com/office/officeart/2005/8/layout/lProcess2"/>
    <dgm:cxn modelId="{9E1CD11A-1AC3-421C-AC71-83FEA30CFC35}" type="presParOf" srcId="{4710D6CA-FF27-44A6-ACBE-AF4FD9C37935}" destId="{53DC99D0-39A9-441E-80F9-03A68D047578}" srcOrd="8" destOrd="0" presId="urn:microsoft.com/office/officeart/2005/8/layout/lProcess2"/>
    <dgm:cxn modelId="{E61E699A-71E2-4A57-8EA9-F15A1F982D73}" type="presParOf" srcId="{53DC99D0-39A9-441E-80F9-03A68D047578}" destId="{912D2201-F32D-44C9-B816-59C7E3563106}" srcOrd="0" destOrd="0" presId="urn:microsoft.com/office/officeart/2005/8/layout/lProcess2"/>
    <dgm:cxn modelId="{BBACE56B-7CFD-4B09-8A25-72D292369CA4}" type="presParOf" srcId="{53DC99D0-39A9-441E-80F9-03A68D047578}" destId="{01FF0C5F-3179-4A84-BBD1-B37D4E0DF704}" srcOrd="1" destOrd="0" presId="urn:microsoft.com/office/officeart/2005/8/layout/lProcess2"/>
    <dgm:cxn modelId="{5F573AA6-F270-4E99-B569-14F52EAFCD21}" type="presParOf" srcId="{53DC99D0-39A9-441E-80F9-03A68D047578}" destId="{24905C74-543E-4F6C-B077-FCD66909EE49}" srcOrd="2" destOrd="0" presId="urn:microsoft.com/office/officeart/2005/8/layout/lProcess2"/>
    <dgm:cxn modelId="{AEAFCB04-C978-4E84-AA66-260D757974FD}" type="presParOf" srcId="{24905C74-543E-4F6C-B077-FCD66909EE49}" destId="{BE8DC172-CFCC-4B0C-9264-F77FEC3023F3}" srcOrd="0" destOrd="0" presId="urn:microsoft.com/office/officeart/2005/8/layout/lProcess2"/>
    <dgm:cxn modelId="{95D5140C-2D05-4685-AB1E-55E7C64C12FF}" type="presParOf" srcId="{BE8DC172-CFCC-4B0C-9264-F77FEC3023F3}" destId="{BF4ED748-53E3-4416-81E9-1BC1C5883CBD}" srcOrd="0" destOrd="0" presId="urn:microsoft.com/office/officeart/2005/8/layout/lProcess2"/>
    <dgm:cxn modelId="{D04DF24B-3AF5-41C8-A8F3-A7739A662BF9}" type="presParOf" srcId="{BE8DC172-CFCC-4B0C-9264-F77FEC3023F3}" destId="{F8A03169-855C-45F2-B6C9-20274E1F2253}" srcOrd="1" destOrd="0" presId="urn:microsoft.com/office/officeart/2005/8/layout/lProcess2"/>
    <dgm:cxn modelId="{FF57AE4E-F8B2-423C-A7A9-F18609AFE34E}" type="presParOf" srcId="{BE8DC172-CFCC-4B0C-9264-F77FEC3023F3}" destId="{E8BBD73D-B893-42EC-AC47-29B2E8975AB2}" srcOrd="2" destOrd="0" presId="urn:microsoft.com/office/officeart/2005/8/layout/lProcess2"/>
    <dgm:cxn modelId="{62076131-2C29-4F41-9C90-23C8465FE2C5}" type="presParOf" srcId="{BE8DC172-CFCC-4B0C-9264-F77FEC3023F3}" destId="{7F95291F-30B1-4A55-B6BE-5929E2DCD975}" srcOrd="3" destOrd="0" presId="urn:microsoft.com/office/officeart/2005/8/layout/lProcess2"/>
    <dgm:cxn modelId="{A8EE2275-501D-4D8A-833F-19EA5D9E4307}" type="presParOf" srcId="{BE8DC172-CFCC-4B0C-9264-F77FEC3023F3}" destId="{F97C5465-95F4-4B1B-9BAF-A41783133896}" srcOrd="4" destOrd="0" presId="urn:microsoft.com/office/officeart/2005/8/layout/lProcess2"/>
    <dgm:cxn modelId="{F3E92724-74A4-4E1B-9B42-942E5A0DC68F}" type="presParOf" srcId="{4710D6CA-FF27-44A6-ACBE-AF4FD9C37935}" destId="{BFF58ACD-0443-465D-BE1A-E022A41DE90A}" srcOrd="9" destOrd="0" presId="urn:microsoft.com/office/officeart/2005/8/layout/lProcess2"/>
    <dgm:cxn modelId="{91ADD21F-8A42-4A54-827F-C779060DDCCC}" type="presParOf" srcId="{4710D6CA-FF27-44A6-ACBE-AF4FD9C37935}" destId="{1336FD40-A725-4928-853E-A8B5042A038E}" srcOrd="10" destOrd="0" presId="urn:microsoft.com/office/officeart/2005/8/layout/lProcess2"/>
    <dgm:cxn modelId="{2E3B84C2-F690-4A80-B60F-D771107D045F}" type="presParOf" srcId="{1336FD40-A725-4928-853E-A8B5042A038E}" destId="{23A43F3E-C4F1-4490-A30A-E52F395FDF0A}" srcOrd="0" destOrd="0" presId="urn:microsoft.com/office/officeart/2005/8/layout/lProcess2"/>
    <dgm:cxn modelId="{F9FFCB59-C124-40BB-956B-AE8C4ACE4063}" type="presParOf" srcId="{1336FD40-A725-4928-853E-A8B5042A038E}" destId="{146C324C-4DB6-453E-8AAE-275C8F8E723F}" srcOrd="1" destOrd="0" presId="urn:microsoft.com/office/officeart/2005/8/layout/lProcess2"/>
    <dgm:cxn modelId="{F86B4CDE-C22B-4FC6-B17A-D6792418005F}" type="presParOf" srcId="{1336FD40-A725-4928-853E-A8B5042A038E}" destId="{79C88D08-16DA-4B75-B7D7-5D984234E6BE}" srcOrd="2" destOrd="0" presId="urn:microsoft.com/office/officeart/2005/8/layout/lProcess2"/>
    <dgm:cxn modelId="{8FE4C181-914F-48EF-B3C7-8592A1BECD8A}" type="presParOf" srcId="{79C88D08-16DA-4B75-B7D7-5D984234E6BE}" destId="{65EFDE32-ED13-4670-BD88-6E9B519337B6}" srcOrd="0" destOrd="0" presId="urn:microsoft.com/office/officeart/2005/8/layout/lProcess2"/>
    <dgm:cxn modelId="{2C4132C7-305D-4D66-B10D-688EFFF962EB}" type="presParOf" srcId="{65EFDE32-ED13-4670-BD88-6E9B519337B6}" destId="{6FB0883E-40A9-4ABF-B4FD-B365202BB22A}" srcOrd="0" destOrd="0" presId="urn:microsoft.com/office/officeart/2005/8/layout/lProcess2"/>
    <dgm:cxn modelId="{99EC635A-4EBD-4861-A8CF-13EAE21CA3E7}" type="presParOf" srcId="{65EFDE32-ED13-4670-BD88-6E9B519337B6}" destId="{138BCF20-B8B8-4CEB-8D4E-0282B64997C4}" srcOrd="1" destOrd="0" presId="urn:microsoft.com/office/officeart/2005/8/layout/lProcess2"/>
    <dgm:cxn modelId="{320FC9C2-F143-4526-9BEE-DABCF6E61300}" type="presParOf" srcId="{65EFDE32-ED13-4670-BD88-6E9B519337B6}" destId="{BB6B5A3D-0EE8-4D58-92C5-6749887AB852}" srcOrd="2" destOrd="0" presId="urn:microsoft.com/office/officeart/2005/8/layout/lProcess2"/>
    <dgm:cxn modelId="{B8A773FB-3501-468D-8302-997FFD8A1437}" type="presParOf" srcId="{65EFDE32-ED13-4670-BD88-6E9B519337B6}" destId="{5FF834B7-F397-4526-B2B6-3F209F99F11B}" srcOrd="3" destOrd="0" presId="urn:microsoft.com/office/officeart/2005/8/layout/lProcess2"/>
    <dgm:cxn modelId="{5A49F37A-BDE6-43F3-B9A3-84D8ED237E3C}" type="presParOf" srcId="{65EFDE32-ED13-4670-BD88-6E9B519337B6}" destId="{07E11BA8-FC3D-486D-9563-F5F2AED758CD}" srcOrd="4" destOrd="0" presId="urn:microsoft.com/office/officeart/2005/8/layout/lProcess2"/>
    <dgm:cxn modelId="{B065933D-B3D5-4BAE-AF2C-71A6EE3777DC}" type="presParOf" srcId="{4710D6CA-FF27-44A6-ACBE-AF4FD9C37935}" destId="{35B55A6A-5F22-48BB-9001-7BA1A2C30946}" srcOrd="11" destOrd="0" presId="urn:microsoft.com/office/officeart/2005/8/layout/lProcess2"/>
    <dgm:cxn modelId="{46456A4C-79BF-4407-A3B5-5E4A86515BD8}" type="presParOf" srcId="{4710D6CA-FF27-44A6-ACBE-AF4FD9C37935}" destId="{F0954314-CF62-480B-8E9A-A97C37ADA298}" srcOrd="12" destOrd="0" presId="urn:microsoft.com/office/officeart/2005/8/layout/lProcess2"/>
    <dgm:cxn modelId="{A77F3CAC-8409-485B-B6DB-12643B66AAFB}" type="presParOf" srcId="{F0954314-CF62-480B-8E9A-A97C37ADA298}" destId="{3A6B4B6A-3AB8-4C45-BF2F-A54839EA71A9}" srcOrd="0" destOrd="0" presId="urn:microsoft.com/office/officeart/2005/8/layout/lProcess2"/>
    <dgm:cxn modelId="{A908E90A-E2A3-4100-ABA0-84DA0C60A774}" type="presParOf" srcId="{F0954314-CF62-480B-8E9A-A97C37ADA298}" destId="{FEA9D101-40A2-47B5-A968-2A6793D44C11}" srcOrd="1" destOrd="0" presId="urn:microsoft.com/office/officeart/2005/8/layout/lProcess2"/>
    <dgm:cxn modelId="{B217BF71-78C1-4B10-A6D0-CEC3DFEE820A}" type="presParOf" srcId="{F0954314-CF62-480B-8E9A-A97C37ADA298}" destId="{FEB58245-FF93-4D8F-82DD-F01F6DCC717E}" srcOrd="2" destOrd="0" presId="urn:microsoft.com/office/officeart/2005/8/layout/lProcess2"/>
    <dgm:cxn modelId="{D4D0A335-99A0-4437-8A05-B316C40C46DE}" type="presParOf" srcId="{FEB58245-FF93-4D8F-82DD-F01F6DCC717E}" destId="{07BF0081-3589-475A-8999-2C9EBBD2574C}" srcOrd="0" destOrd="0" presId="urn:microsoft.com/office/officeart/2005/8/layout/lProcess2"/>
    <dgm:cxn modelId="{E5C492E9-3901-4544-BABA-BF77BDF2DF8C}" type="presParOf" srcId="{07BF0081-3589-475A-8999-2C9EBBD2574C}" destId="{33791286-EF99-4AC6-8D73-CD993D2D8851}" srcOrd="0" destOrd="0" presId="urn:microsoft.com/office/officeart/2005/8/layout/lProcess2"/>
    <dgm:cxn modelId="{AEC3F33A-1F5A-4183-986D-EC42523B0C9D}" type="presParOf" srcId="{07BF0081-3589-475A-8999-2C9EBBD2574C}" destId="{69A94484-1CD1-467E-9719-CB4F43A5A270}" srcOrd="1" destOrd="0" presId="urn:microsoft.com/office/officeart/2005/8/layout/lProcess2"/>
    <dgm:cxn modelId="{D1BD3712-462E-423B-BBA4-551DF17B599B}" type="presParOf" srcId="{07BF0081-3589-475A-8999-2C9EBBD2574C}" destId="{8075AB07-BE36-4D77-8F09-90C42DBF2C64}" srcOrd="2" destOrd="0" presId="urn:microsoft.com/office/officeart/2005/8/layout/lProcess2"/>
    <dgm:cxn modelId="{EAAE6F5D-68A0-4F26-9D24-95FA71E21403}" type="presParOf" srcId="{07BF0081-3589-475A-8999-2C9EBBD2574C}" destId="{8B1FA227-1D22-46E0-9489-1B5C5669C4E8}" srcOrd="3" destOrd="0" presId="urn:microsoft.com/office/officeart/2005/8/layout/lProcess2"/>
    <dgm:cxn modelId="{BA3CC8B8-C5A4-4D91-885E-BB1FC31568C7}" type="presParOf" srcId="{07BF0081-3589-475A-8999-2C9EBBD2574C}" destId="{DAAD2335-80EA-4B5B-A43A-6A18C7D87414}" srcOrd="4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79CCF26-493E-4C3B-9661-3F6B7680D418}">
      <dsp:nvSpPr>
        <dsp:cNvPr id="0" name=""/>
        <dsp:cNvSpPr/>
      </dsp:nvSpPr>
      <dsp:spPr>
        <a:xfrm>
          <a:off x="87" y="0"/>
          <a:ext cx="1165539" cy="4683861"/>
        </a:xfrm>
        <a:prstGeom prst="roundRect">
          <a:avLst>
            <a:gd name="adj" fmla="val 10000"/>
          </a:avLst>
        </a:prstGeom>
        <a:solidFill>
          <a:schemeClr val="bg2">
            <a:lumMod val="9000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t" anchorCtr="1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Reconnaissance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Research, ID/selection of targets</a:t>
          </a:r>
        </a:p>
        <a:p>
          <a:pPr marL="114300" lvl="2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Email addresses</a:t>
          </a:r>
        </a:p>
        <a:p>
          <a:pPr marL="114300" lvl="2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Social relationships</a:t>
          </a:r>
        </a:p>
        <a:p>
          <a:pPr marL="114300" lvl="2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Target technology &amp; topology</a:t>
          </a:r>
        </a:p>
      </dsp:txBody>
      <dsp:txXfrm>
        <a:off x="87" y="1873544"/>
        <a:ext cx="1165539" cy="1873544"/>
      </dsp:txXfrm>
    </dsp:sp>
    <dsp:sp modelId="{E5C7BF21-8022-404B-81C9-38D233C80482}">
      <dsp:nvSpPr>
        <dsp:cNvPr id="0" name=""/>
        <dsp:cNvSpPr/>
      </dsp:nvSpPr>
      <dsp:spPr>
        <a:xfrm>
          <a:off x="35053" y="281031"/>
          <a:ext cx="1095607" cy="1559726"/>
        </a:xfrm>
        <a:prstGeom prst="ellipse">
          <a:avLst/>
        </a:prstGeom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13862" t="19079" r="11668" b="20263"/>
          </a:stretch>
        </a:blip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6DE7713-015A-4B50-A00A-91BF2A523EB8}">
      <dsp:nvSpPr>
        <dsp:cNvPr id="0" name=""/>
        <dsp:cNvSpPr/>
      </dsp:nvSpPr>
      <dsp:spPr>
        <a:xfrm>
          <a:off x="1200593" y="0"/>
          <a:ext cx="1165539" cy="4683861"/>
        </a:xfrm>
        <a:prstGeom prst="roundRect">
          <a:avLst>
            <a:gd name="adj" fmla="val 10000"/>
          </a:avLst>
        </a:prstGeom>
        <a:solidFill>
          <a:schemeClr val="bg2">
            <a:lumMod val="9000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t" anchorCtr="1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Weaponization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Combining an exploit with a payload to establish/maintain access by attacker </a:t>
          </a:r>
        </a:p>
      </dsp:txBody>
      <dsp:txXfrm>
        <a:off x="1200593" y="1873544"/>
        <a:ext cx="1165539" cy="1873544"/>
      </dsp:txXfrm>
    </dsp:sp>
    <dsp:sp modelId="{0C5F7DF5-581B-457D-97DD-3B49897DBF45}">
      <dsp:nvSpPr>
        <dsp:cNvPr id="0" name=""/>
        <dsp:cNvSpPr/>
      </dsp:nvSpPr>
      <dsp:spPr>
        <a:xfrm>
          <a:off x="1235559" y="281031"/>
          <a:ext cx="1095607" cy="1559726"/>
        </a:xfrm>
        <a:prstGeom prst="ellipse">
          <a:avLst/>
        </a:prstGeom>
        <a:blipFill dpi="0"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10670" t="22424" r="12318" b="21218"/>
          </a:stretch>
        </a:blip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412ED49-DD5B-4973-9A85-7C6297F0452E}">
      <dsp:nvSpPr>
        <dsp:cNvPr id="0" name=""/>
        <dsp:cNvSpPr/>
      </dsp:nvSpPr>
      <dsp:spPr>
        <a:xfrm>
          <a:off x="2401099" y="0"/>
          <a:ext cx="1165539" cy="4683861"/>
        </a:xfrm>
        <a:prstGeom prst="roundRect">
          <a:avLst>
            <a:gd name="adj" fmla="val 10000"/>
          </a:avLst>
        </a:prstGeom>
        <a:solidFill>
          <a:schemeClr val="bg2">
            <a:lumMod val="9000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t" anchorCtr="1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Delivery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Transmission of weapon to target environment</a:t>
          </a:r>
        </a:p>
      </dsp:txBody>
      <dsp:txXfrm>
        <a:off x="2401099" y="1873544"/>
        <a:ext cx="1165539" cy="1873544"/>
      </dsp:txXfrm>
    </dsp:sp>
    <dsp:sp modelId="{EA62D641-540F-4B61-9FE5-81316C951DD0}">
      <dsp:nvSpPr>
        <dsp:cNvPr id="0" name=""/>
        <dsp:cNvSpPr/>
      </dsp:nvSpPr>
      <dsp:spPr>
        <a:xfrm>
          <a:off x="2436065" y="281031"/>
          <a:ext cx="1095607" cy="1559726"/>
        </a:xfrm>
        <a:prstGeom prst="ellipse">
          <a:avLst/>
        </a:prstGeom>
        <a:blipFill dpi="0"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7007" t="30942" r="8520" b="30246"/>
          </a:stretch>
        </a:blip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7908321-0A59-4DF4-88FB-4345941E0001}">
      <dsp:nvSpPr>
        <dsp:cNvPr id="0" name=""/>
        <dsp:cNvSpPr/>
      </dsp:nvSpPr>
      <dsp:spPr>
        <a:xfrm>
          <a:off x="3601605" y="0"/>
          <a:ext cx="1165539" cy="4683861"/>
        </a:xfrm>
        <a:prstGeom prst="roundRect">
          <a:avLst>
            <a:gd name="adj" fmla="val 10000"/>
          </a:avLst>
        </a:prstGeom>
        <a:solidFill>
          <a:schemeClr val="bg2">
            <a:lumMod val="9000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t" anchorCtr="1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Exploitation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Exploit is triggered on target</a:t>
          </a:r>
        </a:p>
      </dsp:txBody>
      <dsp:txXfrm>
        <a:off x="3601605" y="1873544"/>
        <a:ext cx="1165539" cy="1873544"/>
      </dsp:txXfrm>
    </dsp:sp>
    <dsp:sp modelId="{409AFEC2-FA37-4D9C-AEA9-0D27AE1F8DEF}">
      <dsp:nvSpPr>
        <dsp:cNvPr id="0" name=""/>
        <dsp:cNvSpPr/>
      </dsp:nvSpPr>
      <dsp:spPr>
        <a:xfrm>
          <a:off x="3636571" y="281031"/>
          <a:ext cx="1095607" cy="1559726"/>
        </a:xfrm>
        <a:prstGeom prst="ellipse">
          <a:avLst/>
        </a:prstGeom>
        <a:blipFill dpi="0" rotWithShape="1"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24140" t="19055" r="16951" b="10451"/>
          </a:stretch>
        </a:blip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8798036-3A10-40C7-98A2-7209F23DC029}">
      <dsp:nvSpPr>
        <dsp:cNvPr id="0" name=""/>
        <dsp:cNvSpPr/>
      </dsp:nvSpPr>
      <dsp:spPr>
        <a:xfrm>
          <a:off x="4802111" y="0"/>
          <a:ext cx="1165539" cy="4683861"/>
        </a:xfrm>
        <a:prstGeom prst="roundRect">
          <a:avLst>
            <a:gd name="adj" fmla="val 10000"/>
          </a:avLst>
        </a:prstGeom>
        <a:solidFill>
          <a:schemeClr val="bg2">
            <a:lumMod val="9000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t" anchorCtr="1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Installation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Payload is executed</a:t>
          </a:r>
        </a:p>
      </dsp:txBody>
      <dsp:txXfrm>
        <a:off x="4802111" y="1873544"/>
        <a:ext cx="1165539" cy="1873544"/>
      </dsp:txXfrm>
    </dsp:sp>
    <dsp:sp modelId="{5A9E9F56-3489-4886-9D2A-E610FA053A6E}">
      <dsp:nvSpPr>
        <dsp:cNvPr id="0" name=""/>
        <dsp:cNvSpPr/>
      </dsp:nvSpPr>
      <dsp:spPr>
        <a:xfrm>
          <a:off x="4837077" y="281031"/>
          <a:ext cx="1095607" cy="1559726"/>
        </a:xfrm>
        <a:prstGeom prst="ellipse">
          <a:avLst/>
        </a:prstGeom>
        <a:blipFill dpi="0" rotWithShape="1"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28723" t="18507" r="23158" b="25040"/>
          </a:stretch>
        </a:blip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0690175-472B-4B74-A7A8-3FD1420D3BCB}">
      <dsp:nvSpPr>
        <dsp:cNvPr id="0" name=""/>
        <dsp:cNvSpPr/>
      </dsp:nvSpPr>
      <dsp:spPr>
        <a:xfrm>
          <a:off x="6002617" y="0"/>
          <a:ext cx="1165539" cy="4683861"/>
        </a:xfrm>
        <a:prstGeom prst="roundRect">
          <a:avLst>
            <a:gd name="adj" fmla="val 10000"/>
          </a:avLst>
        </a:prstGeom>
        <a:solidFill>
          <a:schemeClr val="bg2">
            <a:lumMod val="90000"/>
          </a:schemeClr>
        </a:solidFill>
        <a:ln w="12700" cap="flat" cmpd="sng" algn="ctr">
          <a:solidFill>
            <a:schemeClr val="tx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t" anchorCtr="1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Command and Control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Communication and control is established between attacker and target</a:t>
          </a:r>
        </a:p>
      </dsp:txBody>
      <dsp:txXfrm>
        <a:off x="6002617" y="1873544"/>
        <a:ext cx="1165539" cy="1873544"/>
      </dsp:txXfrm>
    </dsp:sp>
    <dsp:sp modelId="{D699128C-BBD0-4A8C-9868-5C5B6274D3DE}">
      <dsp:nvSpPr>
        <dsp:cNvPr id="0" name=""/>
        <dsp:cNvSpPr/>
      </dsp:nvSpPr>
      <dsp:spPr>
        <a:xfrm>
          <a:off x="6037583" y="281031"/>
          <a:ext cx="1095607" cy="1559726"/>
        </a:xfrm>
        <a:prstGeom prst="ellipse">
          <a:avLst/>
        </a:prstGeom>
        <a:blipFill dpi="0" rotWithShape="1"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4875" t="34841" r="5468" b="35038"/>
          </a:stretch>
        </a:blip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F903F9A-8F8B-49CF-BDEE-7CFA1B2090B4}">
      <dsp:nvSpPr>
        <dsp:cNvPr id="0" name=""/>
        <dsp:cNvSpPr/>
      </dsp:nvSpPr>
      <dsp:spPr>
        <a:xfrm>
          <a:off x="180014" y="3807518"/>
          <a:ext cx="6988230" cy="702579"/>
        </a:xfrm>
        <a:prstGeom prst="rightArrow">
          <a:avLst/>
        </a:prstGeom>
        <a:solidFill>
          <a:srgbClr val="FF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79CCF26-493E-4C3B-9661-3F6B7680D418}">
      <dsp:nvSpPr>
        <dsp:cNvPr id="0" name=""/>
        <dsp:cNvSpPr/>
      </dsp:nvSpPr>
      <dsp:spPr>
        <a:xfrm>
          <a:off x="87" y="0"/>
          <a:ext cx="1165539" cy="4683861"/>
        </a:xfrm>
        <a:prstGeom prst="roundRect">
          <a:avLst>
            <a:gd name="adj" fmla="val 10000"/>
          </a:avLst>
        </a:prstGeom>
        <a:solidFill>
          <a:schemeClr val="bg2">
            <a:lumMod val="9000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t" anchorCtr="1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Reconnaissance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Research, ID/selection of targets</a:t>
          </a:r>
        </a:p>
        <a:p>
          <a:pPr marL="114300" lvl="2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Email addresses</a:t>
          </a:r>
        </a:p>
        <a:p>
          <a:pPr marL="114300" lvl="2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Social relationships</a:t>
          </a:r>
        </a:p>
        <a:p>
          <a:pPr marL="114300" lvl="2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Target technology &amp; topology</a:t>
          </a:r>
        </a:p>
      </dsp:txBody>
      <dsp:txXfrm>
        <a:off x="87" y="1873544"/>
        <a:ext cx="1165539" cy="1873544"/>
      </dsp:txXfrm>
    </dsp:sp>
    <dsp:sp modelId="{E5C7BF21-8022-404B-81C9-38D233C80482}">
      <dsp:nvSpPr>
        <dsp:cNvPr id="0" name=""/>
        <dsp:cNvSpPr/>
      </dsp:nvSpPr>
      <dsp:spPr>
        <a:xfrm>
          <a:off x="35053" y="281031"/>
          <a:ext cx="1095607" cy="1559726"/>
        </a:xfrm>
        <a:prstGeom prst="ellipse">
          <a:avLst/>
        </a:prstGeom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13862" t="19079" r="11668" b="20263"/>
          </a:stretch>
        </a:blip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6DE7713-015A-4B50-A00A-91BF2A523EB8}">
      <dsp:nvSpPr>
        <dsp:cNvPr id="0" name=""/>
        <dsp:cNvSpPr/>
      </dsp:nvSpPr>
      <dsp:spPr>
        <a:xfrm>
          <a:off x="1200593" y="0"/>
          <a:ext cx="1165539" cy="4683861"/>
        </a:xfrm>
        <a:prstGeom prst="roundRect">
          <a:avLst>
            <a:gd name="adj" fmla="val 10000"/>
          </a:avLst>
        </a:prstGeom>
        <a:solidFill>
          <a:schemeClr val="bg2">
            <a:lumMod val="9000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t" anchorCtr="1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Weaponization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Combining an exploit with a payload to establish/maintain access by attacker </a:t>
          </a:r>
        </a:p>
      </dsp:txBody>
      <dsp:txXfrm>
        <a:off x="1200593" y="1873544"/>
        <a:ext cx="1165539" cy="1873544"/>
      </dsp:txXfrm>
    </dsp:sp>
    <dsp:sp modelId="{0C5F7DF5-581B-457D-97DD-3B49897DBF45}">
      <dsp:nvSpPr>
        <dsp:cNvPr id="0" name=""/>
        <dsp:cNvSpPr/>
      </dsp:nvSpPr>
      <dsp:spPr>
        <a:xfrm>
          <a:off x="1235559" y="281031"/>
          <a:ext cx="1095607" cy="1559726"/>
        </a:xfrm>
        <a:prstGeom prst="ellipse">
          <a:avLst/>
        </a:prstGeom>
        <a:blipFill dpi="0"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10670" t="22424" r="12318" b="21218"/>
          </a:stretch>
        </a:blip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412ED49-DD5B-4973-9A85-7C6297F0452E}">
      <dsp:nvSpPr>
        <dsp:cNvPr id="0" name=""/>
        <dsp:cNvSpPr/>
      </dsp:nvSpPr>
      <dsp:spPr>
        <a:xfrm>
          <a:off x="2401099" y="0"/>
          <a:ext cx="1165539" cy="4683861"/>
        </a:xfrm>
        <a:prstGeom prst="roundRect">
          <a:avLst>
            <a:gd name="adj" fmla="val 10000"/>
          </a:avLst>
        </a:prstGeom>
        <a:solidFill>
          <a:schemeClr val="bg2">
            <a:lumMod val="9000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t" anchorCtr="1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Delivery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Transmission of weapon to target environment</a:t>
          </a:r>
        </a:p>
      </dsp:txBody>
      <dsp:txXfrm>
        <a:off x="2401099" y="1873544"/>
        <a:ext cx="1165539" cy="1873544"/>
      </dsp:txXfrm>
    </dsp:sp>
    <dsp:sp modelId="{EA62D641-540F-4B61-9FE5-81316C951DD0}">
      <dsp:nvSpPr>
        <dsp:cNvPr id="0" name=""/>
        <dsp:cNvSpPr/>
      </dsp:nvSpPr>
      <dsp:spPr>
        <a:xfrm>
          <a:off x="2436065" y="281031"/>
          <a:ext cx="1095607" cy="1559726"/>
        </a:xfrm>
        <a:prstGeom prst="ellipse">
          <a:avLst/>
        </a:prstGeom>
        <a:blipFill dpi="0"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7007" t="30942" r="8520" b="30246"/>
          </a:stretch>
        </a:blip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7908321-0A59-4DF4-88FB-4345941E0001}">
      <dsp:nvSpPr>
        <dsp:cNvPr id="0" name=""/>
        <dsp:cNvSpPr/>
      </dsp:nvSpPr>
      <dsp:spPr>
        <a:xfrm>
          <a:off x="3601605" y="0"/>
          <a:ext cx="1165539" cy="4683861"/>
        </a:xfrm>
        <a:prstGeom prst="roundRect">
          <a:avLst>
            <a:gd name="adj" fmla="val 10000"/>
          </a:avLst>
        </a:prstGeom>
        <a:solidFill>
          <a:schemeClr val="bg2">
            <a:lumMod val="9000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t" anchorCtr="1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Exploitation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Exploit is triggered on target</a:t>
          </a:r>
        </a:p>
      </dsp:txBody>
      <dsp:txXfrm>
        <a:off x="3601605" y="1873544"/>
        <a:ext cx="1165539" cy="1873544"/>
      </dsp:txXfrm>
    </dsp:sp>
    <dsp:sp modelId="{409AFEC2-FA37-4D9C-AEA9-0D27AE1F8DEF}">
      <dsp:nvSpPr>
        <dsp:cNvPr id="0" name=""/>
        <dsp:cNvSpPr/>
      </dsp:nvSpPr>
      <dsp:spPr>
        <a:xfrm>
          <a:off x="3636571" y="281031"/>
          <a:ext cx="1095607" cy="1559726"/>
        </a:xfrm>
        <a:prstGeom prst="ellipse">
          <a:avLst/>
        </a:prstGeom>
        <a:blipFill dpi="0" rotWithShape="1"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24140" t="19055" r="16951" b="10451"/>
          </a:stretch>
        </a:blip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8798036-3A10-40C7-98A2-7209F23DC029}">
      <dsp:nvSpPr>
        <dsp:cNvPr id="0" name=""/>
        <dsp:cNvSpPr/>
      </dsp:nvSpPr>
      <dsp:spPr>
        <a:xfrm>
          <a:off x="4802111" y="0"/>
          <a:ext cx="1165539" cy="4683861"/>
        </a:xfrm>
        <a:prstGeom prst="roundRect">
          <a:avLst>
            <a:gd name="adj" fmla="val 10000"/>
          </a:avLst>
        </a:prstGeom>
        <a:solidFill>
          <a:schemeClr val="bg2">
            <a:lumMod val="9000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t" anchorCtr="1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Installation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Payload is executed</a:t>
          </a:r>
        </a:p>
      </dsp:txBody>
      <dsp:txXfrm>
        <a:off x="4802111" y="1873544"/>
        <a:ext cx="1165539" cy="1873544"/>
      </dsp:txXfrm>
    </dsp:sp>
    <dsp:sp modelId="{5A9E9F56-3489-4886-9D2A-E610FA053A6E}">
      <dsp:nvSpPr>
        <dsp:cNvPr id="0" name=""/>
        <dsp:cNvSpPr/>
      </dsp:nvSpPr>
      <dsp:spPr>
        <a:xfrm>
          <a:off x="4837077" y="281031"/>
          <a:ext cx="1095607" cy="1559726"/>
        </a:xfrm>
        <a:prstGeom prst="ellipse">
          <a:avLst/>
        </a:prstGeom>
        <a:blipFill dpi="0" rotWithShape="1"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28723" t="18507" r="23158" b="25040"/>
          </a:stretch>
        </a:blip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0690175-472B-4B74-A7A8-3FD1420D3BCB}">
      <dsp:nvSpPr>
        <dsp:cNvPr id="0" name=""/>
        <dsp:cNvSpPr/>
      </dsp:nvSpPr>
      <dsp:spPr>
        <a:xfrm>
          <a:off x="6002617" y="0"/>
          <a:ext cx="1165539" cy="4683861"/>
        </a:xfrm>
        <a:prstGeom prst="roundRect">
          <a:avLst>
            <a:gd name="adj" fmla="val 10000"/>
          </a:avLst>
        </a:prstGeom>
        <a:solidFill>
          <a:schemeClr val="bg2">
            <a:lumMod val="90000"/>
          </a:schemeClr>
        </a:solidFill>
        <a:ln w="12700" cap="flat" cmpd="sng" algn="ctr">
          <a:solidFill>
            <a:schemeClr val="tx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t" anchorCtr="1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Command and Control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Communication and control is established between attacker and target</a:t>
          </a:r>
        </a:p>
      </dsp:txBody>
      <dsp:txXfrm>
        <a:off x="6002617" y="1873544"/>
        <a:ext cx="1165539" cy="1873544"/>
      </dsp:txXfrm>
    </dsp:sp>
    <dsp:sp modelId="{D699128C-BBD0-4A8C-9868-5C5B6274D3DE}">
      <dsp:nvSpPr>
        <dsp:cNvPr id="0" name=""/>
        <dsp:cNvSpPr/>
      </dsp:nvSpPr>
      <dsp:spPr>
        <a:xfrm>
          <a:off x="6037583" y="281031"/>
          <a:ext cx="1095607" cy="1559726"/>
        </a:xfrm>
        <a:prstGeom prst="ellipse">
          <a:avLst/>
        </a:prstGeom>
        <a:blipFill dpi="0" rotWithShape="1"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4875" t="34841" r="5468" b="35038"/>
          </a:stretch>
        </a:blip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F903F9A-8F8B-49CF-BDEE-7CFA1B2090B4}">
      <dsp:nvSpPr>
        <dsp:cNvPr id="0" name=""/>
        <dsp:cNvSpPr/>
      </dsp:nvSpPr>
      <dsp:spPr>
        <a:xfrm>
          <a:off x="180014" y="3807518"/>
          <a:ext cx="6988230" cy="702579"/>
        </a:xfrm>
        <a:prstGeom prst="rightArrow">
          <a:avLst/>
        </a:prstGeom>
        <a:solidFill>
          <a:srgbClr val="FF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79CCF26-493E-4C3B-9661-3F6B7680D418}">
      <dsp:nvSpPr>
        <dsp:cNvPr id="0" name=""/>
        <dsp:cNvSpPr/>
      </dsp:nvSpPr>
      <dsp:spPr>
        <a:xfrm>
          <a:off x="87" y="0"/>
          <a:ext cx="1172115" cy="4873214"/>
        </a:xfrm>
        <a:prstGeom prst="roundRect">
          <a:avLst>
            <a:gd name="adj" fmla="val 10000"/>
          </a:avLst>
        </a:prstGeom>
        <a:solidFill>
          <a:schemeClr val="bg2">
            <a:lumMod val="9000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t" anchorCtr="1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Reconnaissance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Research, ID/selection of targets</a:t>
          </a:r>
        </a:p>
        <a:p>
          <a:pPr marL="114300" lvl="2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Email addresses</a:t>
          </a:r>
        </a:p>
        <a:p>
          <a:pPr marL="114300" lvl="2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Social relationships</a:t>
          </a:r>
        </a:p>
        <a:p>
          <a:pPr marL="114300" lvl="2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Target technology &amp; topology</a:t>
          </a:r>
        </a:p>
      </dsp:txBody>
      <dsp:txXfrm>
        <a:off x="87" y="1949285"/>
        <a:ext cx="1172115" cy="1949285"/>
      </dsp:txXfrm>
    </dsp:sp>
    <dsp:sp modelId="{E5C7BF21-8022-404B-81C9-38D233C80482}">
      <dsp:nvSpPr>
        <dsp:cNvPr id="0" name=""/>
        <dsp:cNvSpPr/>
      </dsp:nvSpPr>
      <dsp:spPr>
        <a:xfrm>
          <a:off x="35251" y="292392"/>
          <a:ext cx="1101788" cy="1622780"/>
        </a:xfrm>
        <a:prstGeom prst="ellipse">
          <a:avLst/>
        </a:prstGeom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13862" t="19079" r="11668" b="20263"/>
          </a:stretch>
        </a:blip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6DE7713-015A-4B50-A00A-91BF2A523EB8}">
      <dsp:nvSpPr>
        <dsp:cNvPr id="0" name=""/>
        <dsp:cNvSpPr/>
      </dsp:nvSpPr>
      <dsp:spPr>
        <a:xfrm>
          <a:off x="1207366" y="0"/>
          <a:ext cx="1172115" cy="4873214"/>
        </a:xfrm>
        <a:prstGeom prst="roundRect">
          <a:avLst>
            <a:gd name="adj" fmla="val 10000"/>
          </a:avLst>
        </a:prstGeom>
        <a:solidFill>
          <a:schemeClr val="bg2">
            <a:lumMod val="9000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t" anchorCtr="1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Weaponization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Combining an exploit with a payload to establish/maintain access by attacker </a:t>
          </a:r>
        </a:p>
      </dsp:txBody>
      <dsp:txXfrm>
        <a:off x="1207366" y="1949285"/>
        <a:ext cx="1172115" cy="1949285"/>
      </dsp:txXfrm>
    </dsp:sp>
    <dsp:sp modelId="{0C5F7DF5-581B-457D-97DD-3B49897DBF45}">
      <dsp:nvSpPr>
        <dsp:cNvPr id="0" name=""/>
        <dsp:cNvSpPr/>
      </dsp:nvSpPr>
      <dsp:spPr>
        <a:xfrm>
          <a:off x="1242530" y="292392"/>
          <a:ext cx="1101788" cy="1622780"/>
        </a:xfrm>
        <a:prstGeom prst="ellipse">
          <a:avLst/>
        </a:prstGeom>
        <a:blipFill dpi="0"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10670" t="22424" r="12318" b="21218"/>
          </a:stretch>
        </a:blip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412ED49-DD5B-4973-9A85-7C6297F0452E}">
      <dsp:nvSpPr>
        <dsp:cNvPr id="0" name=""/>
        <dsp:cNvSpPr/>
      </dsp:nvSpPr>
      <dsp:spPr>
        <a:xfrm>
          <a:off x="2414645" y="0"/>
          <a:ext cx="1172115" cy="4873214"/>
        </a:xfrm>
        <a:prstGeom prst="roundRect">
          <a:avLst>
            <a:gd name="adj" fmla="val 10000"/>
          </a:avLst>
        </a:prstGeom>
        <a:solidFill>
          <a:schemeClr val="bg2">
            <a:lumMod val="9000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t" anchorCtr="1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Delivery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Transmission of weapon to target environment</a:t>
          </a:r>
        </a:p>
      </dsp:txBody>
      <dsp:txXfrm>
        <a:off x="2414645" y="1949285"/>
        <a:ext cx="1172115" cy="1949285"/>
      </dsp:txXfrm>
    </dsp:sp>
    <dsp:sp modelId="{EA62D641-540F-4B61-9FE5-81316C951DD0}">
      <dsp:nvSpPr>
        <dsp:cNvPr id="0" name=""/>
        <dsp:cNvSpPr/>
      </dsp:nvSpPr>
      <dsp:spPr>
        <a:xfrm>
          <a:off x="2449809" y="292392"/>
          <a:ext cx="1101788" cy="1622780"/>
        </a:xfrm>
        <a:prstGeom prst="ellipse">
          <a:avLst/>
        </a:prstGeom>
        <a:blipFill dpi="0"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7007" t="30942" r="8520" b="30246"/>
          </a:stretch>
        </a:blip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7908321-0A59-4DF4-88FB-4345941E0001}">
      <dsp:nvSpPr>
        <dsp:cNvPr id="0" name=""/>
        <dsp:cNvSpPr/>
      </dsp:nvSpPr>
      <dsp:spPr>
        <a:xfrm>
          <a:off x="3621924" y="0"/>
          <a:ext cx="1172115" cy="4873214"/>
        </a:xfrm>
        <a:prstGeom prst="roundRect">
          <a:avLst>
            <a:gd name="adj" fmla="val 10000"/>
          </a:avLst>
        </a:prstGeom>
        <a:solidFill>
          <a:schemeClr val="bg2">
            <a:lumMod val="9000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t" anchorCtr="1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Exploitation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Exploit is triggered on target</a:t>
          </a:r>
        </a:p>
      </dsp:txBody>
      <dsp:txXfrm>
        <a:off x="3621924" y="1949285"/>
        <a:ext cx="1172115" cy="1949285"/>
      </dsp:txXfrm>
    </dsp:sp>
    <dsp:sp modelId="{409AFEC2-FA37-4D9C-AEA9-0D27AE1F8DEF}">
      <dsp:nvSpPr>
        <dsp:cNvPr id="0" name=""/>
        <dsp:cNvSpPr/>
      </dsp:nvSpPr>
      <dsp:spPr>
        <a:xfrm>
          <a:off x="3657088" y="292392"/>
          <a:ext cx="1101788" cy="1622780"/>
        </a:xfrm>
        <a:prstGeom prst="ellipse">
          <a:avLst/>
        </a:prstGeom>
        <a:blipFill dpi="0" rotWithShape="1"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24140" t="19055" r="16951" b="10451"/>
          </a:stretch>
        </a:blip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8798036-3A10-40C7-98A2-7209F23DC029}">
      <dsp:nvSpPr>
        <dsp:cNvPr id="0" name=""/>
        <dsp:cNvSpPr/>
      </dsp:nvSpPr>
      <dsp:spPr>
        <a:xfrm>
          <a:off x="4829203" y="0"/>
          <a:ext cx="1172115" cy="4873214"/>
        </a:xfrm>
        <a:prstGeom prst="roundRect">
          <a:avLst>
            <a:gd name="adj" fmla="val 10000"/>
          </a:avLst>
        </a:prstGeom>
        <a:solidFill>
          <a:schemeClr val="bg2">
            <a:lumMod val="9000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t" anchorCtr="1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Installation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Payload is executed</a:t>
          </a:r>
        </a:p>
      </dsp:txBody>
      <dsp:txXfrm>
        <a:off x="4829203" y="1949285"/>
        <a:ext cx="1172115" cy="1949285"/>
      </dsp:txXfrm>
    </dsp:sp>
    <dsp:sp modelId="{5A9E9F56-3489-4886-9D2A-E610FA053A6E}">
      <dsp:nvSpPr>
        <dsp:cNvPr id="0" name=""/>
        <dsp:cNvSpPr/>
      </dsp:nvSpPr>
      <dsp:spPr>
        <a:xfrm>
          <a:off x="4864367" y="292392"/>
          <a:ext cx="1101788" cy="1622780"/>
        </a:xfrm>
        <a:prstGeom prst="ellipse">
          <a:avLst/>
        </a:prstGeom>
        <a:blipFill dpi="0" rotWithShape="1"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28723" t="18507" r="23158" b="25040"/>
          </a:stretch>
        </a:blip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0690175-472B-4B74-A7A8-3FD1420D3BCB}">
      <dsp:nvSpPr>
        <dsp:cNvPr id="0" name=""/>
        <dsp:cNvSpPr/>
      </dsp:nvSpPr>
      <dsp:spPr>
        <a:xfrm>
          <a:off x="6036482" y="0"/>
          <a:ext cx="1172115" cy="4873214"/>
        </a:xfrm>
        <a:prstGeom prst="roundRect">
          <a:avLst>
            <a:gd name="adj" fmla="val 10000"/>
          </a:avLst>
        </a:prstGeom>
        <a:solidFill>
          <a:schemeClr val="bg2">
            <a:lumMod val="90000"/>
          </a:schemeClr>
        </a:solidFill>
        <a:ln w="12700" cap="flat" cmpd="sng" algn="ctr">
          <a:solidFill>
            <a:schemeClr val="tx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t" anchorCtr="1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Command and Control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Communication and control is established between attacker and target</a:t>
          </a:r>
        </a:p>
      </dsp:txBody>
      <dsp:txXfrm>
        <a:off x="6036482" y="1949285"/>
        <a:ext cx="1172115" cy="1949285"/>
      </dsp:txXfrm>
    </dsp:sp>
    <dsp:sp modelId="{D699128C-BBD0-4A8C-9868-5C5B6274D3DE}">
      <dsp:nvSpPr>
        <dsp:cNvPr id="0" name=""/>
        <dsp:cNvSpPr/>
      </dsp:nvSpPr>
      <dsp:spPr>
        <a:xfrm>
          <a:off x="6071646" y="292392"/>
          <a:ext cx="1101788" cy="1622780"/>
        </a:xfrm>
        <a:prstGeom prst="ellipse">
          <a:avLst/>
        </a:prstGeom>
        <a:blipFill dpi="0" rotWithShape="1"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4875" t="34841" r="5468" b="35038"/>
          </a:stretch>
        </a:blip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F903F9A-8F8B-49CF-BDEE-7CFA1B2090B4}">
      <dsp:nvSpPr>
        <dsp:cNvPr id="0" name=""/>
        <dsp:cNvSpPr/>
      </dsp:nvSpPr>
      <dsp:spPr>
        <a:xfrm>
          <a:off x="181030" y="4057662"/>
          <a:ext cx="7027655" cy="730982"/>
        </a:xfrm>
        <a:prstGeom prst="rightArrow">
          <a:avLst/>
        </a:prstGeom>
        <a:solidFill>
          <a:srgbClr val="FF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2884CA-101E-4117-AAB4-D4A45F5BA73A}">
      <dsp:nvSpPr>
        <dsp:cNvPr id="0" name=""/>
        <dsp:cNvSpPr/>
      </dsp:nvSpPr>
      <dsp:spPr>
        <a:xfrm>
          <a:off x="20605" y="259546"/>
          <a:ext cx="641264" cy="327649"/>
        </a:xfrm>
        <a:prstGeom prst="roundRect">
          <a:avLst>
            <a:gd name="adj" fmla="val 10000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Recon</a:t>
          </a:r>
        </a:p>
      </dsp:txBody>
      <dsp:txXfrm>
        <a:off x="30202" y="269143"/>
        <a:ext cx="531327" cy="308455"/>
      </dsp:txXfrm>
    </dsp:sp>
    <dsp:sp modelId="{362FF72D-44BC-4D7B-A022-DFE395C43B56}">
      <dsp:nvSpPr>
        <dsp:cNvPr id="0" name=""/>
        <dsp:cNvSpPr/>
      </dsp:nvSpPr>
      <dsp:spPr>
        <a:xfrm>
          <a:off x="628562" y="701737"/>
          <a:ext cx="1513444" cy="327649"/>
        </a:xfrm>
        <a:prstGeom prst="roundRect">
          <a:avLst>
            <a:gd name="adj" fmla="val 10000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Weaponization</a:t>
          </a:r>
        </a:p>
      </dsp:txBody>
      <dsp:txXfrm>
        <a:off x="638159" y="711334"/>
        <a:ext cx="1258854" cy="308455"/>
      </dsp:txXfrm>
    </dsp:sp>
    <dsp:sp modelId="{60354925-7A51-48C2-A2BE-85B3C984CF2A}">
      <dsp:nvSpPr>
        <dsp:cNvPr id="0" name=""/>
        <dsp:cNvSpPr/>
      </dsp:nvSpPr>
      <dsp:spPr>
        <a:xfrm>
          <a:off x="2030502" y="1143920"/>
          <a:ext cx="1490954" cy="327649"/>
        </a:xfrm>
        <a:prstGeom prst="roundRect">
          <a:avLst>
            <a:gd name="adj" fmla="val 10000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Delivery</a:t>
          </a:r>
        </a:p>
      </dsp:txBody>
      <dsp:txXfrm>
        <a:off x="2040099" y="1153517"/>
        <a:ext cx="1239863" cy="308455"/>
      </dsp:txXfrm>
    </dsp:sp>
    <dsp:sp modelId="{59C6F411-276E-48AE-95AD-E6112048140E}">
      <dsp:nvSpPr>
        <dsp:cNvPr id="0" name=""/>
        <dsp:cNvSpPr/>
      </dsp:nvSpPr>
      <dsp:spPr>
        <a:xfrm>
          <a:off x="3538174" y="1552137"/>
          <a:ext cx="751160" cy="327649"/>
        </a:xfrm>
        <a:prstGeom prst="roundRect">
          <a:avLst>
            <a:gd name="adj" fmla="val 10000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Exploit</a:t>
          </a:r>
        </a:p>
      </dsp:txBody>
      <dsp:txXfrm>
        <a:off x="3547771" y="1561734"/>
        <a:ext cx="615133" cy="308455"/>
      </dsp:txXfrm>
    </dsp:sp>
    <dsp:sp modelId="{65CBD47F-D56B-4439-97C0-99691E4A1649}">
      <dsp:nvSpPr>
        <dsp:cNvPr id="0" name=""/>
        <dsp:cNvSpPr/>
      </dsp:nvSpPr>
      <dsp:spPr>
        <a:xfrm>
          <a:off x="4203024" y="2018359"/>
          <a:ext cx="1106317" cy="327649"/>
        </a:xfrm>
        <a:prstGeom prst="roundRect">
          <a:avLst>
            <a:gd name="adj" fmla="val 10000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Install</a:t>
          </a:r>
        </a:p>
      </dsp:txBody>
      <dsp:txXfrm>
        <a:off x="4212621" y="2027956"/>
        <a:ext cx="915051" cy="308455"/>
      </dsp:txXfrm>
    </dsp:sp>
    <dsp:sp modelId="{FB8C5F9E-92B5-4F26-8C49-E2DBB36A4DA4}">
      <dsp:nvSpPr>
        <dsp:cNvPr id="0" name=""/>
        <dsp:cNvSpPr/>
      </dsp:nvSpPr>
      <dsp:spPr>
        <a:xfrm>
          <a:off x="540864" y="591669"/>
          <a:ext cx="258023" cy="169852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700" kern="1200" dirty="0"/>
        </a:p>
      </dsp:txBody>
      <dsp:txXfrm>
        <a:off x="598919" y="591669"/>
        <a:ext cx="141913" cy="127814"/>
      </dsp:txXfrm>
    </dsp:sp>
    <dsp:sp modelId="{0833D5C0-148E-46E9-A6AB-24CD42DC336D}">
      <dsp:nvSpPr>
        <dsp:cNvPr id="0" name=""/>
        <dsp:cNvSpPr/>
      </dsp:nvSpPr>
      <dsp:spPr>
        <a:xfrm>
          <a:off x="1972970" y="1065007"/>
          <a:ext cx="258023" cy="169852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700" kern="1200" dirty="0"/>
        </a:p>
      </dsp:txBody>
      <dsp:txXfrm>
        <a:off x="2031025" y="1065007"/>
        <a:ext cx="141913" cy="127814"/>
      </dsp:txXfrm>
    </dsp:sp>
    <dsp:sp modelId="{103F3F19-8287-43BD-8680-24968FA8B2D9}">
      <dsp:nvSpPr>
        <dsp:cNvPr id="0" name=""/>
        <dsp:cNvSpPr/>
      </dsp:nvSpPr>
      <dsp:spPr>
        <a:xfrm>
          <a:off x="3335234" y="1420011"/>
          <a:ext cx="258023" cy="169852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700" kern="1200" dirty="0"/>
        </a:p>
      </dsp:txBody>
      <dsp:txXfrm>
        <a:off x="3393289" y="1420011"/>
        <a:ext cx="141913" cy="127814"/>
      </dsp:txXfrm>
    </dsp:sp>
    <dsp:sp modelId="{D0930100-1299-4A4B-BBC7-6DE2D547C3E3}">
      <dsp:nvSpPr>
        <dsp:cNvPr id="0" name=""/>
        <dsp:cNvSpPr/>
      </dsp:nvSpPr>
      <dsp:spPr>
        <a:xfrm>
          <a:off x="5161858" y="2372778"/>
          <a:ext cx="286431" cy="238589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 dirty="0"/>
        </a:p>
      </dsp:txBody>
      <dsp:txXfrm>
        <a:off x="5226305" y="2372778"/>
        <a:ext cx="157537" cy="17953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2884CA-101E-4117-AAB4-D4A45F5BA73A}">
      <dsp:nvSpPr>
        <dsp:cNvPr id="0" name=""/>
        <dsp:cNvSpPr/>
      </dsp:nvSpPr>
      <dsp:spPr>
        <a:xfrm>
          <a:off x="20605" y="259546"/>
          <a:ext cx="641264" cy="327649"/>
        </a:xfrm>
        <a:prstGeom prst="roundRect">
          <a:avLst>
            <a:gd name="adj" fmla="val 10000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Recon</a:t>
          </a:r>
        </a:p>
      </dsp:txBody>
      <dsp:txXfrm>
        <a:off x="30202" y="269143"/>
        <a:ext cx="531327" cy="308455"/>
      </dsp:txXfrm>
    </dsp:sp>
    <dsp:sp modelId="{362FF72D-44BC-4D7B-A022-DFE395C43B56}">
      <dsp:nvSpPr>
        <dsp:cNvPr id="0" name=""/>
        <dsp:cNvSpPr/>
      </dsp:nvSpPr>
      <dsp:spPr>
        <a:xfrm>
          <a:off x="628562" y="701737"/>
          <a:ext cx="1513444" cy="327649"/>
        </a:xfrm>
        <a:prstGeom prst="roundRect">
          <a:avLst>
            <a:gd name="adj" fmla="val 10000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Weaponization</a:t>
          </a:r>
        </a:p>
      </dsp:txBody>
      <dsp:txXfrm>
        <a:off x="638159" y="711334"/>
        <a:ext cx="1258854" cy="308455"/>
      </dsp:txXfrm>
    </dsp:sp>
    <dsp:sp modelId="{60354925-7A51-48C2-A2BE-85B3C984CF2A}">
      <dsp:nvSpPr>
        <dsp:cNvPr id="0" name=""/>
        <dsp:cNvSpPr/>
      </dsp:nvSpPr>
      <dsp:spPr>
        <a:xfrm>
          <a:off x="2030502" y="1143920"/>
          <a:ext cx="1490954" cy="327649"/>
        </a:xfrm>
        <a:prstGeom prst="roundRect">
          <a:avLst>
            <a:gd name="adj" fmla="val 10000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Delivery</a:t>
          </a:r>
        </a:p>
      </dsp:txBody>
      <dsp:txXfrm>
        <a:off x="2040099" y="1153517"/>
        <a:ext cx="1239863" cy="308455"/>
      </dsp:txXfrm>
    </dsp:sp>
    <dsp:sp modelId="{59C6F411-276E-48AE-95AD-E6112048140E}">
      <dsp:nvSpPr>
        <dsp:cNvPr id="0" name=""/>
        <dsp:cNvSpPr/>
      </dsp:nvSpPr>
      <dsp:spPr>
        <a:xfrm>
          <a:off x="3538174" y="1552137"/>
          <a:ext cx="751160" cy="327649"/>
        </a:xfrm>
        <a:prstGeom prst="roundRect">
          <a:avLst>
            <a:gd name="adj" fmla="val 10000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Exploit</a:t>
          </a:r>
        </a:p>
      </dsp:txBody>
      <dsp:txXfrm>
        <a:off x="3547771" y="1561734"/>
        <a:ext cx="615133" cy="308455"/>
      </dsp:txXfrm>
    </dsp:sp>
    <dsp:sp modelId="{65CBD47F-D56B-4439-97C0-99691E4A1649}">
      <dsp:nvSpPr>
        <dsp:cNvPr id="0" name=""/>
        <dsp:cNvSpPr/>
      </dsp:nvSpPr>
      <dsp:spPr>
        <a:xfrm>
          <a:off x="4203024" y="2018359"/>
          <a:ext cx="1106317" cy="327649"/>
        </a:xfrm>
        <a:prstGeom prst="roundRect">
          <a:avLst>
            <a:gd name="adj" fmla="val 10000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Install</a:t>
          </a:r>
        </a:p>
      </dsp:txBody>
      <dsp:txXfrm>
        <a:off x="4212621" y="2027956"/>
        <a:ext cx="915051" cy="308455"/>
      </dsp:txXfrm>
    </dsp:sp>
    <dsp:sp modelId="{FB8C5F9E-92B5-4F26-8C49-E2DBB36A4DA4}">
      <dsp:nvSpPr>
        <dsp:cNvPr id="0" name=""/>
        <dsp:cNvSpPr/>
      </dsp:nvSpPr>
      <dsp:spPr>
        <a:xfrm>
          <a:off x="540864" y="591669"/>
          <a:ext cx="258023" cy="169852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700" kern="1200" dirty="0"/>
        </a:p>
      </dsp:txBody>
      <dsp:txXfrm>
        <a:off x="598919" y="591669"/>
        <a:ext cx="141913" cy="127814"/>
      </dsp:txXfrm>
    </dsp:sp>
    <dsp:sp modelId="{0833D5C0-148E-46E9-A6AB-24CD42DC336D}">
      <dsp:nvSpPr>
        <dsp:cNvPr id="0" name=""/>
        <dsp:cNvSpPr/>
      </dsp:nvSpPr>
      <dsp:spPr>
        <a:xfrm>
          <a:off x="1972970" y="1065007"/>
          <a:ext cx="258023" cy="169852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700" kern="1200" dirty="0"/>
        </a:p>
      </dsp:txBody>
      <dsp:txXfrm>
        <a:off x="2031025" y="1065007"/>
        <a:ext cx="141913" cy="127814"/>
      </dsp:txXfrm>
    </dsp:sp>
    <dsp:sp modelId="{103F3F19-8287-43BD-8680-24968FA8B2D9}">
      <dsp:nvSpPr>
        <dsp:cNvPr id="0" name=""/>
        <dsp:cNvSpPr/>
      </dsp:nvSpPr>
      <dsp:spPr>
        <a:xfrm>
          <a:off x="3335234" y="1420011"/>
          <a:ext cx="258023" cy="169852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700" kern="1200" dirty="0"/>
        </a:p>
      </dsp:txBody>
      <dsp:txXfrm>
        <a:off x="3393289" y="1420011"/>
        <a:ext cx="141913" cy="127814"/>
      </dsp:txXfrm>
    </dsp:sp>
    <dsp:sp modelId="{D0930100-1299-4A4B-BBC7-6DE2D547C3E3}">
      <dsp:nvSpPr>
        <dsp:cNvPr id="0" name=""/>
        <dsp:cNvSpPr/>
      </dsp:nvSpPr>
      <dsp:spPr>
        <a:xfrm>
          <a:off x="5161858" y="2372778"/>
          <a:ext cx="286431" cy="238589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 dirty="0"/>
        </a:p>
      </dsp:txBody>
      <dsp:txXfrm>
        <a:off x="5226305" y="2372778"/>
        <a:ext cx="157537" cy="17953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2884CA-101E-4117-AAB4-D4A45F5BA73A}">
      <dsp:nvSpPr>
        <dsp:cNvPr id="0" name=""/>
        <dsp:cNvSpPr/>
      </dsp:nvSpPr>
      <dsp:spPr>
        <a:xfrm>
          <a:off x="20605" y="259546"/>
          <a:ext cx="641264" cy="327649"/>
        </a:xfrm>
        <a:prstGeom prst="roundRect">
          <a:avLst>
            <a:gd name="adj" fmla="val 10000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Recon</a:t>
          </a:r>
        </a:p>
      </dsp:txBody>
      <dsp:txXfrm>
        <a:off x="30202" y="269143"/>
        <a:ext cx="531327" cy="308455"/>
      </dsp:txXfrm>
    </dsp:sp>
    <dsp:sp modelId="{362FF72D-44BC-4D7B-A022-DFE395C43B56}">
      <dsp:nvSpPr>
        <dsp:cNvPr id="0" name=""/>
        <dsp:cNvSpPr/>
      </dsp:nvSpPr>
      <dsp:spPr>
        <a:xfrm>
          <a:off x="628562" y="701737"/>
          <a:ext cx="1513444" cy="327649"/>
        </a:xfrm>
        <a:prstGeom prst="roundRect">
          <a:avLst>
            <a:gd name="adj" fmla="val 10000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Weaponization</a:t>
          </a:r>
        </a:p>
      </dsp:txBody>
      <dsp:txXfrm>
        <a:off x="638159" y="711334"/>
        <a:ext cx="1258854" cy="308455"/>
      </dsp:txXfrm>
    </dsp:sp>
    <dsp:sp modelId="{60354925-7A51-48C2-A2BE-85B3C984CF2A}">
      <dsp:nvSpPr>
        <dsp:cNvPr id="0" name=""/>
        <dsp:cNvSpPr/>
      </dsp:nvSpPr>
      <dsp:spPr>
        <a:xfrm>
          <a:off x="2030502" y="1143920"/>
          <a:ext cx="1490954" cy="327649"/>
        </a:xfrm>
        <a:prstGeom prst="roundRect">
          <a:avLst>
            <a:gd name="adj" fmla="val 10000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Delivery</a:t>
          </a:r>
        </a:p>
      </dsp:txBody>
      <dsp:txXfrm>
        <a:off x="2040099" y="1153517"/>
        <a:ext cx="1239863" cy="308455"/>
      </dsp:txXfrm>
    </dsp:sp>
    <dsp:sp modelId="{59C6F411-276E-48AE-95AD-E6112048140E}">
      <dsp:nvSpPr>
        <dsp:cNvPr id="0" name=""/>
        <dsp:cNvSpPr/>
      </dsp:nvSpPr>
      <dsp:spPr>
        <a:xfrm>
          <a:off x="3538174" y="1552137"/>
          <a:ext cx="751160" cy="327649"/>
        </a:xfrm>
        <a:prstGeom prst="roundRect">
          <a:avLst>
            <a:gd name="adj" fmla="val 10000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Exploit</a:t>
          </a:r>
        </a:p>
      </dsp:txBody>
      <dsp:txXfrm>
        <a:off x="3547771" y="1561734"/>
        <a:ext cx="615133" cy="308455"/>
      </dsp:txXfrm>
    </dsp:sp>
    <dsp:sp modelId="{65CBD47F-D56B-4439-97C0-99691E4A1649}">
      <dsp:nvSpPr>
        <dsp:cNvPr id="0" name=""/>
        <dsp:cNvSpPr/>
      </dsp:nvSpPr>
      <dsp:spPr>
        <a:xfrm>
          <a:off x="4203024" y="2018359"/>
          <a:ext cx="1106317" cy="327649"/>
        </a:xfrm>
        <a:prstGeom prst="roundRect">
          <a:avLst>
            <a:gd name="adj" fmla="val 10000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Install</a:t>
          </a:r>
        </a:p>
      </dsp:txBody>
      <dsp:txXfrm>
        <a:off x="4212621" y="2027956"/>
        <a:ext cx="915051" cy="308455"/>
      </dsp:txXfrm>
    </dsp:sp>
    <dsp:sp modelId="{FB8C5F9E-92B5-4F26-8C49-E2DBB36A4DA4}">
      <dsp:nvSpPr>
        <dsp:cNvPr id="0" name=""/>
        <dsp:cNvSpPr/>
      </dsp:nvSpPr>
      <dsp:spPr>
        <a:xfrm>
          <a:off x="540864" y="591669"/>
          <a:ext cx="258023" cy="169852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700" kern="1200" dirty="0"/>
        </a:p>
      </dsp:txBody>
      <dsp:txXfrm>
        <a:off x="598919" y="591669"/>
        <a:ext cx="141913" cy="127814"/>
      </dsp:txXfrm>
    </dsp:sp>
    <dsp:sp modelId="{0833D5C0-148E-46E9-A6AB-24CD42DC336D}">
      <dsp:nvSpPr>
        <dsp:cNvPr id="0" name=""/>
        <dsp:cNvSpPr/>
      </dsp:nvSpPr>
      <dsp:spPr>
        <a:xfrm>
          <a:off x="1972970" y="1065007"/>
          <a:ext cx="258023" cy="169852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700" kern="1200" dirty="0"/>
        </a:p>
      </dsp:txBody>
      <dsp:txXfrm>
        <a:off x="2031025" y="1065007"/>
        <a:ext cx="141913" cy="127814"/>
      </dsp:txXfrm>
    </dsp:sp>
    <dsp:sp modelId="{103F3F19-8287-43BD-8680-24968FA8B2D9}">
      <dsp:nvSpPr>
        <dsp:cNvPr id="0" name=""/>
        <dsp:cNvSpPr/>
      </dsp:nvSpPr>
      <dsp:spPr>
        <a:xfrm>
          <a:off x="3335234" y="1420011"/>
          <a:ext cx="258023" cy="169852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700" kern="1200" dirty="0"/>
        </a:p>
      </dsp:txBody>
      <dsp:txXfrm>
        <a:off x="3393289" y="1420011"/>
        <a:ext cx="141913" cy="127814"/>
      </dsp:txXfrm>
    </dsp:sp>
    <dsp:sp modelId="{D0930100-1299-4A4B-BBC7-6DE2D547C3E3}">
      <dsp:nvSpPr>
        <dsp:cNvPr id="0" name=""/>
        <dsp:cNvSpPr/>
      </dsp:nvSpPr>
      <dsp:spPr>
        <a:xfrm>
          <a:off x="5161858" y="2372778"/>
          <a:ext cx="286431" cy="238589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 dirty="0"/>
        </a:p>
      </dsp:txBody>
      <dsp:txXfrm>
        <a:off x="5226305" y="2372778"/>
        <a:ext cx="157537" cy="179538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2884CA-101E-4117-AAB4-D4A45F5BA73A}">
      <dsp:nvSpPr>
        <dsp:cNvPr id="0" name=""/>
        <dsp:cNvSpPr/>
      </dsp:nvSpPr>
      <dsp:spPr>
        <a:xfrm>
          <a:off x="20605" y="259546"/>
          <a:ext cx="641264" cy="327649"/>
        </a:xfrm>
        <a:prstGeom prst="roundRect">
          <a:avLst>
            <a:gd name="adj" fmla="val 10000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Recon</a:t>
          </a:r>
        </a:p>
      </dsp:txBody>
      <dsp:txXfrm>
        <a:off x="30202" y="269143"/>
        <a:ext cx="531327" cy="308455"/>
      </dsp:txXfrm>
    </dsp:sp>
    <dsp:sp modelId="{362FF72D-44BC-4D7B-A022-DFE395C43B56}">
      <dsp:nvSpPr>
        <dsp:cNvPr id="0" name=""/>
        <dsp:cNvSpPr/>
      </dsp:nvSpPr>
      <dsp:spPr>
        <a:xfrm>
          <a:off x="628562" y="701737"/>
          <a:ext cx="1513444" cy="327649"/>
        </a:xfrm>
        <a:prstGeom prst="roundRect">
          <a:avLst>
            <a:gd name="adj" fmla="val 10000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Weaponization</a:t>
          </a:r>
        </a:p>
      </dsp:txBody>
      <dsp:txXfrm>
        <a:off x="638159" y="711334"/>
        <a:ext cx="1258854" cy="308455"/>
      </dsp:txXfrm>
    </dsp:sp>
    <dsp:sp modelId="{60354925-7A51-48C2-A2BE-85B3C984CF2A}">
      <dsp:nvSpPr>
        <dsp:cNvPr id="0" name=""/>
        <dsp:cNvSpPr/>
      </dsp:nvSpPr>
      <dsp:spPr>
        <a:xfrm>
          <a:off x="2030502" y="1143920"/>
          <a:ext cx="1490954" cy="327649"/>
        </a:xfrm>
        <a:prstGeom prst="roundRect">
          <a:avLst>
            <a:gd name="adj" fmla="val 10000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Delivery</a:t>
          </a:r>
        </a:p>
      </dsp:txBody>
      <dsp:txXfrm>
        <a:off x="2040099" y="1153517"/>
        <a:ext cx="1239863" cy="308455"/>
      </dsp:txXfrm>
    </dsp:sp>
    <dsp:sp modelId="{59C6F411-276E-48AE-95AD-E6112048140E}">
      <dsp:nvSpPr>
        <dsp:cNvPr id="0" name=""/>
        <dsp:cNvSpPr/>
      </dsp:nvSpPr>
      <dsp:spPr>
        <a:xfrm>
          <a:off x="3538174" y="1552137"/>
          <a:ext cx="751160" cy="327649"/>
        </a:xfrm>
        <a:prstGeom prst="roundRect">
          <a:avLst>
            <a:gd name="adj" fmla="val 10000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Exploit</a:t>
          </a:r>
        </a:p>
      </dsp:txBody>
      <dsp:txXfrm>
        <a:off x="3547771" y="1561734"/>
        <a:ext cx="615133" cy="308455"/>
      </dsp:txXfrm>
    </dsp:sp>
    <dsp:sp modelId="{65CBD47F-D56B-4439-97C0-99691E4A1649}">
      <dsp:nvSpPr>
        <dsp:cNvPr id="0" name=""/>
        <dsp:cNvSpPr/>
      </dsp:nvSpPr>
      <dsp:spPr>
        <a:xfrm>
          <a:off x="4203024" y="2018359"/>
          <a:ext cx="1106317" cy="327649"/>
        </a:xfrm>
        <a:prstGeom prst="roundRect">
          <a:avLst>
            <a:gd name="adj" fmla="val 10000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Install</a:t>
          </a:r>
        </a:p>
      </dsp:txBody>
      <dsp:txXfrm>
        <a:off x="4212621" y="2027956"/>
        <a:ext cx="915051" cy="308455"/>
      </dsp:txXfrm>
    </dsp:sp>
    <dsp:sp modelId="{FB8C5F9E-92B5-4F26-8C49-E2DBB36A4DA4}">
      <dsp:nvSpPr>
        <dsp:cNvPr id="0" name=""/>
        <dsp:cNvSpPr/>
      </dsp:nvSpPr>
      <dsp:spPr>
        <a:xfrm>
          <a:off x="540864" y="591669"/>
          <a:ext cx="258023" cy="169852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700" kern="1200" dirty="0"/>
        </a:p>
      </dsp:txBody>
      <dsp:txXfrm>
        <a:off x="598919" y="591669"/>
        <a:ext cx="141913" cy="127814"/>
      </dsp:txXfrm>
    </dsp:sp>
    <dsp:sp modelId="{0833D5C0-148E-46E9-A6AB-24CD42DC336D}">
      <dsp:nvSpPr>
        <dsp:cNvPr id="0" name=""/>
        <dsp:cNvSpPr/>
      </dsp:nvSpPr>
      <dsp:spPr>
        <a:xfrm>
          <a:off x="1972970" y="1065007"/>
          <a:ext cx="258023" cy="169852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700" kern="1200" dirty="0"/>
        </a:p>
      </dsp:txBody>
      <dsp:txXfrm>
        <a:off x="2031025" y="1065007"/>
        <a:ext cx="141913" cy="127814"/>
      </dsp:txXfrm>
    </dsp:sp>
    <dsp:sp modelId="{103F3F19-8287-43BD-8680-24968FA8B2D9}">
      <dsp:nvSpPr>
        <dsp:cNvPr id="0" name=""/>
        <dsp:cNvSpPr/>
      </dsp:nvSpPr>
      <dsp:spPr>
        <a:xfrm>
          <a:off x="3335234" y="1420011"/>
          <a:ext cx="258023" cy="169852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700" kern="1200" dirty="0"/>
        </a:p>
      </dsp:txBody>
      <dsp:txXfrm>
        <a:off x="3393289" y="1420011"/>
        <a:ext cx="141913" cy="127814"/>
      </dsp:txXfrm>
    </dsp:sp>
    <dsp:sp modelId="{D0930100-1299-4A4B-BBC7-6DE2D547C3E3}">
      <dsp:nvSpPr>
        <dsp:cNvPr id="0" name=""/>
        <dsp:cNvSpPr/>
      </dsp:nvSpPr>
      <dsp:spPr>
        <a:xfrm>
          <a:off x="5161858" y="2372778"/>
          <a:ext cx="286431" cy="238589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 dirty="0"/>
        </a:p>
      </dsp:txBody>
      <dsp:txXfrm>
        <a:off x="5226305" y="2372778"/>
        <a:ext cx="157537" cy="179538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ECE599-ED62-4055-AEB7-8991396D9759}">
      <dsp:nvSpPr>
        <dsp:cNvPr id="0" name=""/>
        <dsp:cNvSpPr/>
      </dsp:nvSpPr>
      <dsp:spPr>
        <a:xfrm>
          <a:off x="6148" y="0"/>
          <a:ext cx="1134545" cy="4531650"/>
        </a:xfrm>
        <a:prstGeom prst="roundRect">
          <a:avLst>
            <a:gd name="adj" fmla="val 10000"/>
          </a:avLst>
        </a:prstGeom>
        <a:solidFill>
          <a:schemeClr val="bg1">
            <a:lumMod val="6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solidFill>
                <a:schemeClr val="tx1"/>
              </a:solidFill>
            </a:rPr>
            <a:t>Recon</a:t>
          </a:r>
        </a:p>
      </dsp:txBody>
      <dsp:txXfrm>
        <a:off x="6148" y="0"/>
        <a:ext cx="1134545" cy="1359495"/>
      </dsp:txXfrm>
    </dsp:sp>
    <dsp:sp modelId="{DB223324-D907-44CF-AC32-B208DBC80FC6}">
      <dsp:nvSpPr>
        <dsp:cNvPr id="0" name=""/>
        <dsp:cNvSpPr/>
      </dsp:nvSpPr>
      <dsp:spPr>
        <a:xfrm>
          <a:off x="119602" y="1359882"/>
          <a:ext cx="907636" cy="890287"/>
        </a:xfrm>
        <a:prstGeom prst="roundRect">
          <a:avLst>
            <a:gd name="adj" fmla="val 10000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17145" rIns="22860" bIns="1714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Exploratory Phishing Attacks</a:t>
          </a:r>
        </a:p>
      </dsp:txBody>
      <dsp:txXfrm>
        <a:off x="145678" y="1385958"/>
        <a:ext cx="855484" cy="838135"/>
      </dsp:txXfrm>
    </dsp:sp>
    <dsp:sp modelId="{37D1CF90-EBCF-4966-AFA6-3B375B070A32}">
      <dsp:nvSpPr>
        <dsp:cNvPr id="0" name=""/>
        <dsp:cNvSpPr/>
      </dsp:nvSpPr>
      <dsp:spPr>
        <a:xfrm>
          <a:off x="119602" y="2387137"/>
          <a:ext cx="907636" cy="890287"/>
        </a:xfrm>
        <a:prstGeom prst="roundRect">
          <a:avLst>
            <a:gd name="adj" fmla="val 10000"/>
          </a:avLst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17145" rIns="22860" bIns="1714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Port Scans</a:t>
          </a:r>
        </a:p>
      </dsp:txBody>
      <dsp:txXfrm>
        <a:off x="145678" y="2413213"/>
        <a:ext cx="855484" cy="838135"/>
      </dsp:txXfrm>
    </dsp:sp>
    <dsp:sp modelId="{5A43997B-970A-4709-AE4B-A8D81A6FC4E4}">
      <dsp:nvSpPr>
        <dsp:cNvPr id="0" name=""/>
        <dsp:cNvSpPr/>
      </dsp:nvSpPr>
      <dsp:spPr>
        <a:xfrm>
          <a:off x="119602" y="3414392"/>
          <a:ext cx="907636" cy="890287"/>
        </a:xfrm>
        <a:prstGeom prst="roundRect">
          <a:avLst>
            <a:gd name="adj" fmla="val 10000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17145" rIns="22860" bIns="1714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Google/Shodan Search</a:t>
          </a:r>
        </a:p>
      </dsp:txBody>
      <dsp:txXfrm>
        <a:off x="145678" y="3440468"/>
        <a:ext cx="855484" cy="838135"/>
      </dsp:txXfrm>
    </dsp:sp>
    <dsp:sp modelId="{EDA96D80-1531-4A9F-8ACC-DFDDA1125CA6}">
      <dsp:nvSpPr>
        <dsp:cNvPr id="0" name=""/>
        <dsp:cNvSpPr/>
      </dsp:nvSpPr>
      <dsp:spPr>
        <a:xfrm>
          <a:off x="1225784" y="0"/>
          <a:ext cx="1134545" cy="4531650"/>
        </a:xfrm>
        <a:prstGeom prst="roundRect">
          <a:avLst>
            <a:gd name="adj" fmla="val 10000"/>
          </a:avLst>
        </a:prstGeom>
        <a:solidFill>
          <a:schemeClr val="bg1">
            <a:lumMod val="6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solidFill>
                <a:schemeClr val="tx1"/>
              </a:solidFill>
            </a:rPr>
            <a:t>Weaponize</a:t>
          </a:r>
        </a:p>
      </dsp:txBody>
      <dsp:txXfrm>
        <a:off x="1225784" y="0"/>
        <a:ext cx="1134545" cy="1359495"/>
      </dsp:txXfrm>
    </dsp:sp>
    <dsp:sp modelId="{6D6E8C29-904C-4D9B-9B33-8B30747EEA03}">
      <dsp:nvSpPr>
        <dsp:cNvPr id="0" name=""/>
        <dsp:cNvSpPr/>
      </dsp:nvSpPr>
      <dsp:spPr>
        <a:xfrm>
          <a:off x="1339238" y="1359882"/>
          <a:ext cx="907636" cy="890287"/>
        </a:xfrm>
        <a:prstGeom prst="roundRect">
          <a:avLst>
            <a:gd name="adj" fmla="val 10000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17145" rIns="22860" bIns="1714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Custom Toolset/0-day exploit</a:t>
          </a:r>
        </a:p>
      </dsp:txBody>
      <dsp:txXfrm>
        <a:off x="1365314" y="1385958"/>
        <a:ext cx="855484" cy="838135"/>
      </dsp:txXfrm>
    </dsp:sp>
    <dsp:sp modelId="{4C2D4D15-3AE8-49FD-9C51-F588A85B9E7E}">
      <dsp:nvSpPr>
        <dsp:cNvPr id="0" name=""/>
        <dsp:cNvSpPr/>
      </dsp:nvSpPr>
      <dsp:spPr>
        <a:xfrm>
          <a:off x="1339238" y="2387137"/>
          <a:ext cx="907636" cy="890287"/>
        </a:xfrm>
        <a:prstGeom prst="roundRect">
          <a:avLst>
            <a:gd name="adj" fmla="val 10000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17145" rIns="22860" bIns="1714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Criminal Commodity Framework</a:t>
          </a:r>
        </a:p>
      </dsp:txBody>
      <dsp:txXfrm>
        <a:off x="1365314" y="2413213"/>
        <a:ext cx="855484" cy="838135"/>
      </dsp:txXfrm>
    </dsp:sp>
    <dsp:sp modelId="{21D63DB0-FF05-4C80-BE83-CB7991D9A8F6}">
      <dsp:nvSpPr>
        <dsp:cNvPr id="0" name=""/>
        <dsp:cNvSpPr/>
      </dsp:nvSpPr>
      <dsp:spPr>
        <a:xfrm>
          <a:off x="1339238" y="3414392"/>
          <a:ext cx="907636" cy="890287"/>
        </a:xfrm>
        <a:prstGeom prst="roundRect">
          <a:avLst>
            <a:gd name="adj" fmla="val 10000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17145" rIns="22860" bIns="1714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Metasploit Module/PoC toolset</a:t>
          </a:r>
        </a:p>
      </dsp:txBody>
      <dsp:txXfrm>
        <a:off x="1365314" y="3440468"/>
        <a:ext cx="855484" cy="838135"/>
      </dsp:txXfrm>
    </dsp:sp>
    <dsp:sp modelId="{0C2A6845-3E9C-455C-BF26-2FC22D6B49BD}">
      <dsp:nvSpPr>
        <dsp:cNvPr id="0" name=""/>
        <dsp:cNvSpPr/>
      </dsp:nvSpPr>
      <dsp:spPr>
        <a:xfrm>
          <a:off x="2445420" y="0"/>
          <a:ext cx="1134545" cy="4531650"/>
        </a:xfrm>
        <a:prstGeom prst="roundRect">
          <a:avLst>
            <a:gd name="adj" fmla="val 10000"/>
          </a:avLst>
        </a:prstGeom>
        <a:solidFill>
          <a:schemeClr val="bg1">
            <a:lumMod val="6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solidFill>
                <a:schemeClr val="tx1"/>
              </a:solidFill>
            </a:rPr>
            <a:t>Delivery</a:t>
          </a:r>
        </a:p>
      </dsp:txBody>
      <dsp:txXfrm>
        <a:off x="2445420" y="0"/>
        <a:ext cx="1134545" cy="1359495"/>
      </dsp:txXfrm>
    </dsp:sp>
    <dsp:sp modelId="{74E7CB28-EB3F-43D8-9AB6-2E9CA5B1D95A}">
      <dsp:nvSpPr>
        <dsp:cNvPr id="0" name=""/>
        <dsp:cNvSpPr/>
      </dsp:nvSpPr>
      <dsp:spPr>
        <a:xfrm>
          <a:off x="2558874" y="1359882"/>
          <a:ext cx="907636" cy="890287"/>
        </a:xfrm>
        <a:prstGeom prst="roundRect">
          <a:avLst>
            <a:gd name="adj" fmla="val 10000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17145" rIns="22860" bIns="1714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RCE on internet facing host</a:t>
          </a:r>
        </a:p>
      </dsp:txBody>
      <dsp:txXfrm>
        <a:off x="2584950" y="1385958"/>
        <a:ext cx="855484" cy="838135"/>
      </dsp:txXfrm>
    </dsp:sp>
    <dsp:sp modelId="{189684E5-0833-4B42-9A44-B7AC76F787ED}">
      <dsp:nvSpPr>
        <dsp:cNvPr id="0" name=""/>
        <dsp:cNvSpPr/>
      </dsp:nvSpPr>
      <dsp:spPr>
        <a:xfrm>
          <a:off x="2558874" y="2387137"/>
          <a:ext cx="907636" cy="890287"/>
        </a:xfrm>
        <a:prstGeom prst="roundRect">
          <a:avLst>
            <a:gd name="adj" fmla="val 10000"/>
          </a:avLst>
        </a:prstGeom>
        <a:solidFill>
          <a:srgbClr val="0070C0"/>
        </a:solidFill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17145" rIns="22860" bIns="1714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Malicious email attachment</a:t>
          </a:r>
        </a:p>
      </dsp:txBody>
      <dsp:txXfrm>
        <a:off x="2584950" y="2413213"/>
        <a:ext cx="855484" cy="838135"/>
      </dsp:txXfrm>
    </dsp:sp>
    <dsp:sp modelId="{11719637-3CA9-4ECC-9F8F-D52856FCDBB6}">
      <dsp:nvSpPr>
        <dsp:cNvPr id="0" name=""/>
        <dsp:cNvSpPr/>
      </dsp:nvSpPr>
      <dsp:spPr>
        <a:xfrm>
          <a:off x="2558874" y="3414392"/>
          <a:ext cx="907636" cy="890287"/>
        </a:xfrm>
        <a:prstGeom prst="roundRect">
          <a:avLst>
            <a:gd name="adj" fmla="val 10000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17145" rIns="22860" bIns="1714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Malicious URL</a:t>
          </a:r>
        </a:p>
      </dsp:txBody>
      <dsp:txXfrm>
        <a:off x="2584950" y="3440468"/>
        <a:ext cx="855484" cy="838135"/>
      </dsp:txXfrm>
    </dsp:sp>
    <dsp:sp modelId="{21C1F257-CAC0-4D5F-9D86-BAD417335C55}">
      <dsp:nvSpPr>
        <dsp:cNvPr id="0" name=""/>
        <dsp:cNvSpPr/>
      </dsp:nvSpPr>
      <dsp:spPr>
        <a:xfrm>
          <a:off x="3665056" y="0"/>
          <a:ext cx="1134545" cy="4531650"/>
        </a:xfrm>
        <a:prstGeom prst="roundRect">
          <a:avLst>
            <a:gd name="adj" fmla="val 10000"/>
          </a:avLst>
        </a:prstGeom>
        <a:solidFill>
          <a:schemeClr val="bg1">
            <a:lumMod val="6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solidFill>
                <a:schemeClr val="tx1"/>
              </a:solidFill>
            </a:rPr>
            <a:t>Exploit</a:t>
          </a:r>
        </a:p>
      </dsp:txBody>
      <dsp:txXfrm>
        <a:off x="3665056" y="0"/>
        <a:ext cx="1134545" cy="1359495"/>
      </dsp:txXfrm>
    </dsp:sp>
    <dsp:sp modelId="{012DBF38-3287-4F8E-BCF2-D0CF964805ED}">
      <dsp:nvSpPr>
        <dsp:cNvPr id="0" name=""/>
        <dsp:cNvSpPr/>
      </dsp:nvSpPr>
      <dsp:spPr>
        <a:xfrm>
          <a:off x="3778510" y="1359882"/>
          <a:ext cx="907636" cy="890287"/>
        </a:xfrm>
        <a:prstGeom prst="roundRect">
          <a:avLst>
            <a:gd name="adj" fmla="val 10000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17145" rIns="22860" bIns="1714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Buffer Overflow</a:t>
          </a:r>
        </a:p>
      </dsp:txBody>
      <dsp:txXfrm>
        <a:off x="3804586" y="1385958"/>
        <a:ext cx="855484" cy="838135"/>
      </dsp:txXfrm>
    </dsp:sp>
    <dsp:sp modelId="{069F348B-6E44-4605-A811-BA3876376EEC}">
      <dsp:nvSpPr>
        <dsp:cNvPr id="0" name=""/>
        <dsp:cNvSpPr/>
      </dsp:nvSpPr>
      <dsp:spPr>
        <a:xfrm>
          <a:off x="3778510" y="2387137"/>
          <a:ext cx="907636" cy="890287"/>
        </a:xfrm>
        <a:prstGeom prst="roundRect">
          <a:avLst>
            <a:gd name="adj" fmla="val 10000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17145" rIns="22860" bIns="1714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Privilege Escalation</a:t>
          </a:r>
        </a:p>
      </dsp:txBody>
      <dsp:txXfrm>
        <a:off x="3804586" y="2413213"/>
        <a:ext cx="855484" cy="838135"/>
      </dsp:txXfrm>
    </dsp:sp>
    <dsp:sp modelId="{F54F2229-DBEA-4507-83B7-C0D51BBC955F}">
      <dsp:nvSpPr>
        <dsp:cNvPr id="0" name=""/>
        <dsp:cNvSpPr/>
      </dsp:nvSpPr>
      <dsp:spPr>
        <a:xfrm>
          <a:off x="3778510" y="3414392"/>
          <a:ext cx="907636" cy="890287"/>
        </a:xfrm>
        <a:prstGeom prst="roundRect">
          <a:avLst>
            <a:gd name="adj" fmla="val 10000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17145" rIns="22860" bIns="1714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Malicious leverage of user’s rights</a:t>
          </a:r>
        </a:p>
      </dsp:txBody>
      <dsp:txXfrm>
        <a:off x="3804586" y="3440468"/>
        <a:ext cx="855484" cy="838135"/>
      </dsp:txXfrm>
    </dsp:sp>
    <dsp:sp modelId="{912D2201-F32D-44C9-B816-59C7E3563106}">
      <dsp:nvSpPr>
        <dsp:cNvPr id="0" name=""/>
        <dsp:cNvSpPr/>
      </dsp:nvSpPr>
      <dsp:spPr>
        <a:xfrm>
          <a:off x="4884692" y="0"/>
          <a:ext cx="1134545" cy="4531650"/>
        </a:xfrm>
        <a:prstGeom prst="roundRect">
          <a:avLst>
            <a:gd name="adj" fmla="val 10000"/>
          </a:avLst>
        </a:prstGeom>
        <a:solidFill>
          <a:schemeClr val="bg1">
            <a:lumMod val="6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solidFill>
                <a:schemeClr val="tx1"/>
              </a:solidFill>
            </a:rPr>
            <a:t>Install</a:t>
          </a:r>
        </a:p>
      </dsp:txBody>
      <dsp:txXfrm>
        <a:off x="4884692" y="0"/>
        <a:ext cx="1134545" cy="1359495"/>
      </dsp:txXfrm>
    </dsp:sp>
    <dsp:sp modelId="{BF4ED748-53E3-4416-81E9-1BC1C5883CBD}">
      <dsp:nvSpPr>
        <dsp:cNvPr id="0" name=""/>
        <dsp:cNvSpPr/>
      </dsp:nvSpPr>
      <dsp:spPr>
        <a:xfrm>
          <a:off x="4998147" y="1359882"/>
          <a:ext cx="907636" cy="890287"/>
        </a:xfrm>
        <a:prstGeom prst="roundRect">
          <a:avLst>
            <a:gd name="adj" fmla="val 10000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17145" rIns="22860" bIns="1714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Executed dropper pulls rootkit code</a:t>
          </a:r>
        </a:p>
      </dsp:txBody>
      <dsp:txXfrm>
        <a:off x="5024223" y="1385958"/>
        <a:ext cx="855484" cy="838135"/>
      </dsp:txXfrm>
    </dsp:sp>
    <dsp:sp modelId="{E8BBD73D-B893-42EC-AC47-29B2E8975AB2}">
      <dsp:nvSpPr>
        <dsp:cNvPr id="0" name=""/>
        <dsp:cNvSpPr/>
      </dsp:nvSpPr>
      <dsp:spPr>
        <a:xfrm>
          <a:off x="4998147" y="2387137"/>
          <a:ext cx="907636" cy="890287"/>
        </a:xfrm>
        <a:prstGeom prst="roundRect">
          <a:avLst>
            <a:gd name="adj" fmla="val 10000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17145" rIns="22860" bIns="1714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Installation of new backdoor via inline-code</a:t>
          </a:r>
        </a:p>
      </dsp:txBody>
      <dsp:txXfrm>
        <a:off x="5024223" y="2413213"/>
        <a:ext cx="855484" cy="838135"/>
      </dsp:txXfrm>
    </dsp:sp>
    <dsp:sp modelId="{F97C5465-95F4-4B1B-9BAF-A41783133896}">
      <dsp:nvSpPr>
        <dsp:cNvPr id="0" name=""/>
        <dsp:cNvSpPr/>
      </dsp:nvSpPr>
      <dsp:spPr>
        <a:xfrm>
          <a:off x="4998147" y="3414392"/>
          <a:ext cx="907636" cy="890287"/>
        </a:xfrm>
        <a:prstGeom prst="roundRect">
          <a:avLst>
            <a:gd name="adj" fmla="val 10000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17145" rIns="22860" bIns="1714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Initial exploit modifies existing service/code</a:t>
          </a:r>
        </a:p>
      </dsp:txBody>
      <dsp:txXfrm>
        <a:off x="5024223" y="3440468"/>
        <a:ext cx="855484" cy="838135"/>
      </dsp:txXfrm>
    </dsp:sp>
    <dsp:sp modelId="{23A43F3E-C4F1-4490-A30A-E52F395FDF0A}">
      <dsp:nvSpPr>
        <dsp:cNvPr id="0" name=""/>
        <dsp:cNvSpPr/>
      </dsp:nvSpPr>
      <dsp:spPr>
        <a:xfrm>
          <a:off x="6104328" y="0"/>
          <a:ext cx="1134545" cy="4531650"/>
        </a:xfrm>
        <a:prstGeom prst="roundRect">
          <a:avLst>
            <a:gd name="adj" fmla="val 10000"/>
          </a:avLst>
        </a:prstGeom>
        <a:solidFill>
          <a:schemeClr val="bg1">
            <a:lumMod val="6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solidFill>
                <a:schemeClr val="tx1"/>
              </a:solidFill>
            </a:rPr>
            <a:t>C&amp;C</a:t>
          </a:r>
        </a:p>
      </dsp:txBody>
      <dsp:txXfrm>
        <a:off x="6104328" y="0"/>
        <a:ext cx="1134545" cy="1359495"/>
      </dsp:txXfrm>
    </dsp:sp>
    <dsp:sp modelId="{6FB0883E-40A9-4ABF-B4FD-B365202BB22A}">
      <dsp:nvSpPr>
        <dsp:cNvPr id="0" name=""/>
        <dsp:cNvSpPr/>
      </dsp:nvSpPr>
      <dsp:spPr>
        <a:xfrm>
          <a:off x="6217783" y="1359882"/>
          <a:ext cx="907636" cy="890287"/>
        </a:xfrm>
        <a:prstGeom prst="roundRect">
          <a:avLst>
            <a:gd name="adj" fmla="val 10000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17145" rIns="22860" bIns="1714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SSL connection over arbitrary port</a:t>
          </a:r>
        </a:p>
      </dsp:txBody>
      <dsp:txXfrm>
        <a:off x="6243859" y="1385958"/>
        <a:ext cx="855484" cy="838135"/>
      </dsp:txXfrm>
    </dsp:sp>
    <dsp:sp modelId="{BB6B5A3D-0EE8-4D58-92C5-6749887AB852}">
      <dsp:nvSpPr>
        <dsp:cNvPr id="0" name=""/>
        <dsp:cNvSpPr/>
      </dsp:nvSpPr>
      <dsp:spPr>
        <a:xfrm>
          <a:off x="6217783" y="2387137"/>
          <a:ext cx="907636" cy="890287"/>
        </a:xfrm>
        <a:prstGeom prst="roundRect">
          <a:avLst>
            <a:gd name="adj" fmla="val 10000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17145" rIns="22860" bIns="1714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HTTP/HTTPS posts back to attacker C&amp;C host</a:t>
          </a:r>
        </a:p>
      </dsp:txBody>
      <dsp:txXfrm>
        <a:off x="6243859" y="2413213"/>
        <a:ext cx="855484" cy="838135"/>
      </dsp:txXfrm>
    </dsp:sp>
    <dsp:sp modelId="{07E11BA8-FC3D-486D-9563-F5F2AED758CD}">
      <dsp:nvSpPr>
        <dsp:cNvPr id="0" name=""/>
        <dsp:cNvSpPr/>
      </dsp:nvSpPr>
      <dsp:spPr>
        <a:xfrm>
          <a:off x="6217783" y="3414392"/>
          <a:ext cx="907636" cy="890287"/>
        </a:xfrm>
        <a:prstGeom prst="roundRect">
          <a:avLst>
            <a:gd name="adj" fmla="val 10000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17145" rIns="22860" bIns="1714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Data xfer via DNS query</a:t>
          </a:r>
        </a:p>
      </dsp:txBody>
      <dsp:txXfrm>
        <a:off x="6243859" y="3440468"/>
        <a:ext cx="855484" cy="838135"/>
      </dsp:txXfrm>
    </dsp:sp>
    <dsp:sp modelId="{3A6B4B6A-3AB8-4C45-BF2F-A54839EA71A9}">
      <dsp:nvSpPr>
        <dsp:cNvPr id="0" name=""/>
        <dsp:cNvSpPr/>
      </dsp:nvSpPr>
      <dsp:spPr>
        <a:xfrm>
          <a:off x="7323964" y="0"/>
          <a:ext cx="1134545" cy="4531650"/>
        </a:xfrm>
        <a:prstGeom prst="roundRect">
          <a:avLst>
            <a:gd name="adj" fmla="val 10000"/>
          </a:avLst>
        </a:prstGeom>
        <a:solidFill>
          <a:schemeClr val="bg1">
            <a:lumMod val="6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solidFill>
                <a:schemeClr val="tx1"/>
              </a:solidFill>
            </a:rPr>
            <a:t>A/O</a:t>
          </a:r>
        </a:p>
      </dsp:txBody>
      <dsp:txXfrm>
        <a:off x="7323964" y="0"/>
        <a:ext cx="1134545" cy="1359495"/>
      </dsp:txXfrm>
    </dsp:sp>
    <dsp:sp modelId="{33791286-EF99-4AC6-8D73-CD993D2D8851}">
      <dsp:nvSpPr>
        <dsp:cNvPr id="0" name=""/>
        <dsp:cNvSpPr/>
      </dsp:nvSpPr>
      <dsp:spPr>
        <a:xfrm>
          <a:off x="7437419" y="1359882"/>
          <a:ext cx="907636" cy="890287"/>
        </a:xfrm>
        <a:prstGeom prst="roundRect">
          <a:avLst>
            <a:gd name="adj" fmla="val 10000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17145" rIns="22860" bIns="1714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(Pivot &amp; Recon) controlled host used to scan for open fileshares</a:t>
          </a:r>
        </a:p>
      </dsp:txBody>
      <dsp:txXfrm>
        <a:off x="7463495" y="1385958"/>
        <a:ext cx="855484" cy="838135"/>
      </dsp:txXfrm>
    </dsp:sp>
    <dsp:sp modelId="{8075AB07-BE36-4D77-8F09-90C42DBF2C64}">
      <dsp:nvSpPr>
        <dsp:cNvPr id="0" name=""/>
        <dsp:cNvSpPr/>
      </dsp:nvSpPr>
      <dsp:spPr>
        <a:xfrm>
          <a:off x="7437419" y="2387137"/>
          <a:ext cx="907636" cy="890287"/>
        </a:xfrm>
        <a:prstGeom prst="roundRect">
          <a:avLst>
            <a:gd name="adj" fmla="val 10000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17145" rIns="22860" bIns="1714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(Destruction) drive of controlled host is wiped</a:t>
          </a:r>
        </a:p>
      </dsp:txBody>
      <dsp:txXfrm>
        <a:off x="7463495" y="2413213"/>
        <a:ext cx="855484" cy="838135"/>
      </dsp:txXfrm>
    </dsp:sp>
    <dsp:sp modelId="{DAAD2335-80EA-4B5B-A43A-6A18C7D87414}">
      <dsp:nvSpPr>
        <dsp:cNvPr id="0" name=""/>
        <dsp:cNvSpPr/>
      </dsp:nvSpPr>
      <dsp:spPr>
        <a:xfrm>
          <a:off x="7437419" y="3414392"/>
          <a:ext cx="907636" cy="890287"/>
        </a:xfrm>
        <a:prstGeom prst="roundRect">
          <a:avLst>
            <a:gd name="adj" fmla="val 10000"/>
          </a:avLst>
        </a:prstGeom>
        <a:solidFill>
          <a:srgbClr val="0070C0"/>
        </a:solidFill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17145" rIns="22860" bIns="1714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(Exfiltration) documents found on controlled host are sent back to attacker</a:t>
          </a:r>
        </a:p>
      </dsp:txBody>
      <dsp:txXfrm>
        <a:off x="7463495" y="3440468"/>
        <a:ext cx="855484" cy="838135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ECE599-ED62-4055-AEB7-8991396D9759}">
      <dsp:nvSpPr>
        <dsp:cNvPr id="0" name=""/>
        <dsp:cNvSpPr/>
      </dsp:nvSpPr>
      <dsp:spPr>
        <a:xfrm>
          <a:off x="6148" y="0"/>
          <a:ext cx="1134545" cy="4531650"/>
        </a:xfrm>
        <a:prstGeom prst="roundRect">
          <a:avLst>
            <a:gd name="adj" fmla="val 10000"/>
          </a:avLst>
        </a:prstGeom>
        <a:solidFill>
          <a:schemeClr val="bg1">
            <a:lumMod val="6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solidFill>
                <a:schemeClr val="tx1"/>
              </a:solidFill>
            </a:rPr>
            <a:t>Recon</a:t>
          </a:r>
        </a:p>
      </dsp:txBody>
      <dsp:txXfrm>
        <a:off x="6148" y="0"/>
        <a:ext cx="1134545" cy="1359495"/>
      </dsp:txXfrm>
    </dsp:sp>
    <dsp:sp modelId="{DB223324-D907-44CF-AC32-B208DBC80FC6}">
      <dsp:nvSpPr>
        <dsp:cNvPr id="0" name=""/>
        <dsp:cNvSpPr/>
      </dsp:nvSpPr>
      <dsp:spPr>
        <a:xfrm>
          <a:off x="119602" y="1359882"/>
          <a:ext cx="907636" cy="890287"/>
        </a:xfrm>
        <a:prstGeom prst="roundRect">
          <a:avLst>
            <a:gd name="adj" fmla="val 10000"/>
          </a:avLst>
        </a:prstGeom>
        <a:solidFill>
          <a:srgbClr val="FF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17145" rIns="22860" bIns="1714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Exploratory Phishing Attacks</a:t>
          </a:r>
        </a:p>
      </dsp:txBody>
      <dsp:txXfrm>
        <a:off x="145678" y="1385958"/>
        <a:ext cx="855484" cy="838135"/>
      </dsp:txXfrm>
    </dsp:sp>
    <dsp:sp modelId="{37D1CF90-EBCF-4966-AFA6-3B375B070A32}">
      <dsp:nvSpPr>
        <dsp:cNvPr id="0" name=""/>
        <dsp:cNvSpPr/>
      </dsp:nvSpPr>
      <dsp:spPr>
        <a:xfrm>
          <a:off x="119602" y="2387137"/>
          <a:ext cx="907636" cy="890287"/>
        </a:xfrm>
        <a:prstGeom prst="roundRect">
          <a:avLst>
            <a:gd name="adj" fmla="val 10000"/>
          </a:avLst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17145" rIns="22860" bIns="1714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Port Scans</a:t>
          </a:r>
        </a:p>
      </dsp:txBody>
      <dsp:txXfrm>
        <a:off x="145678" y="2413213"/>
        <a:ext cx="855484" cy="838135"/>
      </dsp:txXfrm>
    </dsp:sp>
    <dsp:sp modelId="{5A43997B-970A-4709-AE4B-A8D81A6FC4E4}">
      <dsp:nvSpPr>
        <dsp:cNvPr id="0" name=""/>
        <dsp:cNvSpPr/>
      </dsp:nvSpPr>
      <dsp:spPr>
        <a:xfrm>
          <a:off x="119602" y="3414392"/>
          <a:ext cx="907636" cy="890287"/>
        </a:xfrm>
        <a:prstGeom prst="roundRect">
          <a:avLst>
            <a:gd name="adj" fmla="val 10000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17145" rIns="22860" bIns="1714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Google/Shodan Search</a:t>
          </a:r>
        </a:p>
      </dsp:txBody>
      <dsp:txXfrm>
        <a:off x="145678" y="3440468"/>
        <a:ext cx="855484" cy="838135"/>
      </dsp:txXfrm>
    </dsp:sp>
    <dsp:sp modelId="{EDA96D80-1531-4A9F-8ACC-DFDDA1125CA6}">
      <dsp:nvSpPr>
        <dsp:cNvPr id="0" name=""/>
        <dsp:cNvSpPr/>
      </dsp:nvSpPr>
      <dsp:spPr>
        <a:xfrm>
          <a:off x="1225784" y="0"/>
          <a:ext cx="1134545" cy="4531650"/>
        </a:xfrm>
        <a:prstGeom prst="roundRect">
          <a:avLst>
            <a:gd name="adj" fmla="val 10000"/>
          </a:avLst>
        </a:prstGeom>
        <a:solidFill>
          <a:schemeClr val="bg1">
            <a:lumMod val="6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solidFill>
                <a:schemeClr val="tx1"/>
              </a:solidFill>
            </a:rPr>
            <a:t>Weaponize</a:t>
          </a:r>
        </a:p>
      </dsp:txBody>
      <dsp:txXfrm>
        <a:off x="1225784" y="0"/>
        <a:ext cx="1134545" cy="1359495"/>
      </dsp:txXfrm>
    </dsp:sp>
    <dsp:sp modelId="{6D6E8C29-904C-4D9B-9B33-8B30747EEA03}">
      <dsp:nvSpPr>
        <dsp:cNvPr id="0" name=""/>
        <dsp:cNvSpPr/>
      </dsp:nvSpPr>
      <dsp:spPr>
        <a:xfrm>
          <a:off x="1339238" y="1359882"/>
          <a:ext cx="907636" cy="890287"/>
        </a:xfrm>
        <a:prstGeom prst="roundRect">
          <a:avLst>
            <a:gd name="adj" fmla="val 10000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17145" rIns="22860" bIns="1714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Custom Toolset/0-day exploit</a:t>
          </a:r>
        </a:p>
      </dsp:txBody>
      <dsp:txXfrm>
        <a:off x="1365314" y="1385958"/>
        <a:ext cx="855484" cy="838135"/>
      </dsp:txXfrm>
    </dsp:sp>
    <dsp:sp modelId="{4C2D4D15-3AE8-49FD-9C51-F588A85B9E7E}">
      <dsp:nvSpPr>
        <dsp:cNvPr id="0" name=""/>
        <dsp:cNvSpPr/>
      </dsp:nvSpPr>
      <dsp:spPr>
        <a:xfrm>
          <a:off x="1339238" y="2387137"/>
          <a:ext cx="907636" cy="890287"/>
        </a:xfrm>
        <a:prstGeom prst="roundRect">
          <a:avLst>
            <a:gd name="adj" fmla="val 10000"/>
          </a:avLst>
        </a:prstGeom>
        <a:solidFill>
          <a:srgbClr val="FF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17145" rIns="22860" bIns="1714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Criminal Commodity Framework</a:t>
          </a:r>
        </a:p>
      </dsp:txBody>
      <dsp:txXfrm>
        <a:off x="1365314" y="2413213"/>
        <a:ext cx="855484" cy="838135"/>
      </dsp:txXfrm>
    </dsp:sp>
    <dsp:sp modelId="{21D63DB0-FF05-4C80-BE83-CB7991D9A8F6}">
      <dsp:nvSpPr>
        <dsp:cNvPr id="0" name=""/>
        <dsp:cNvSpPr/>
      </dsp:nvSpPr>
      <dsp:spPr>
        <a:xfrm>
          <a:off x="1339238" y="3414392"/>
          <a:ext cx="907636" cy="890287"/>
        </a:xfrm>
        <a:prstGeom prst="roundRect">
          <a:avLst>
            <a:gd name="adj" fmla="val 10000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17145" rIns="22860" bIns="1714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Metasploit Module/PoC toolset</a:t>
          </a:r>
        </a:p>
      </dsp:txBody>
      <dsp:txXfrm>
        <a:off x="1365314" y="3440468"/>
        <a:ext cx="855484" cy="838135"/>
      </dsp:txXfrm>
    </dsp:sp>
    <dsp:sp modelId="{0C2A6845-3E9C-455C-BF26-2FC22D6B49BD}">
      <dsp:nvSpPr>
        <dsp:cNvPr id="0" name=""/>
        <dsp:cNvSpPr/>
      </dsp:nvSpPr>
      <dsp:spPr>
        <a:xfrm>
          <a:off x="2445420" y="0"/>
          <a:ext cx="1134545" cy="4531650"/>
        </a:xfrm>
        <a:prstGeom prst="roundRect">
          <a:avLst>
            <a:gd name="adj" fmla="val 10000"/>
          </a:avLst>
        </a:prstGeom>
        <a:solidFill>
          <a:schemeClr val="bg1">
            <a:lumMod val="6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solidFill>
                <a:schemeClr val="tx1"/>
              </a:solidFill>
            </a:rPr>
            <a:t>Delivery</a:t>
          </a:r>
        </a:p>
      </dsp:txBody>
      <dsp:txXfrm>
        <a:off x="2445420" y="0"/>
        <a:ext cx="1134545" cy="1359495"/>
      </dsp:txXfrm>
    </dsp:sp>
    <dsp:sp modelId="{74E7CB28-EB3F-43D8-9AB6-2E9CA5B1D95A}">
      <dsp:nvSpPr>
        <dsp:cNvPr id="0" name=""/>
        <dsp:cNvSpPr/>
      </dsp:nvSpPr>
      <dsp:spPr>
        <a:xfrm>
          <a:off x="2558874" y="1359882"/>
          <a:ext cx="907636" cy="890287"/>
        </a:xfrm>
        <a:prstGeom prst="roundRect">
          <a:avLst>
            <a:gd name="adj" fmla="val 10000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17145" rIns="22860" bIns="1714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RCE on internet facing host</a:t>
          </a:r>
        </a:p>
      </dsp:txBody>
      <dsp:txXfrm>
        <a:off x="2584950" y="1385958"/>
        <a:ext cx="855484" cy="838135"/>
      </dsp:txXfrm>
    </dsp:sp>
    <dsp:sp modelId="{189684E5-0833-4B42-9A44-B7AC76F787ED}">
      <dsp:nvSpPr>
        <dsp:cNvPr id="0" name=""/>
        <dsp:cNvSpPr/>
      </dsp:nvSpPr>
      <dsp:spPr>
        <a:xfrm>
          <a:off x="2558874" y="2387137"/>
          <a:ext cx="907636" cy="890287"/>
        </a:xfrm>
        <a:prstGeom prst="roundRect">
          <a:avLst>
            <a:gd name="adj" fmla="val 10000"/>
          </a:avLst>
        </a:prstGeom>
        <a:solidFill>
          <a:srgbClr val="FF0000"/>
        </a:solidFill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17145" rIns="22860" bIns="1714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Malicious email attachment</a:t>
          </a:r>
        </a:p>
      </dsp:txBody>
      <dsp:txXfrm>
        <a:off x="2584950" y="2413213"/>
        <a:ext cx="855484" cy="838135"/>
      </dsp:txXfrm>
    </dsp:sp>
    <dsp:sp modelId="{11719637-3CA9-4ECC-9F8F-D52856FCDBB6}">
      <dsp:nvSpPr>
        <dsp:cNvPr id="0" name=""/>
        <dsp:cNvSpPr/>
      </dsp:nvSpPr>
      <dsp:spPr>
        <a:xfrm>
          <a:off x="2558874" y="3414392"/>
          <a:ext cx="907636" cy="890287"/>
        </a:xfrm>
        <a:prstGeom prst="roundRect">
          <a:avLst>
            <a:gd name="adj" fmla="val 10000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17145" rIns="22860" bIns="1714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Malicious URL</a:t>
          </a:r>
        </a:p>
      </dsp:txBody>
      <dsp:txXfrm>
        <a:off x="2584950" y="3440468"/>
        <a:ext cx="855484" cy="838135"/>
      </dsp:txXfrm>
    </dsp:sp>
    <dsp:sp modelId="{21C1F257-CAC0-4D5F-9D86-BAD417335C55}">
      <dsp:nvSpPr>
        <dsp:cNvPr id="0" name=""/>
        <dsp:cNvSpPr/>
      </dsp:nvSpPr>
      <dsp:spPr>
        <a:xfrm>
          <a:off x="3665056" y="0"/>
          <a:ext cx="1134545" cy="4531650"/>
        </a:xfrm>
        <a:prstGeom prst="roundRect">
          <a:avLst>
            <a:gd name="adj" fmla="val 10000"/>
          </a:avLst>
        </a:prstGeom>
        <a:solidFill>
          <a:schemeClr val="bg1">
            <a:lumMod val="6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solidFill>
                <a:schemeClr val="tx1"/>
              </a:solidFill>
            </a:rPr>
            <a:t>Exploit</a:t>
          </a:r>
        </a:p>
      </dsp:txBody>
      <dsp:txXfrm>
        <a:off x="3665056" y="0"/>
        <a:ext cx="1134545" cy="1359495"/>
      </dsp:txXfrm>
    </dsp:sp>
    <dsp:sp modelId="{012DBF38-3287-4F8E-BCF2-D0CF964805ED}">
      <dsp:nvSpPr>
        <dsp:cNvPr id="0" name=""/>
        <dsp:cNvSpPr/>
      </dsp:nvSpPr>
      <dsp:spPr>
        <a:xfrm>
          <a:off x="3778510" y="1359882"/>
          <a:ext cx="907636" cy="890287"/>
        </a:xfrm>
        <a:prstGeom prst="roundRect">
          <a:avLst>
            <a:gd name="adj" fmla="val 10000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17145" rIns="22860" bIns="1714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Buffer Overflow</a:t>
          </a:r>
        </a:p>
      </dsp:txBody>
      <dsp:txXfrm>
        <a:off x="3804586" y="1385958"/>
        <a:ext cx="855484" cy="838135"/>
      </dsp:txXfrm>
    </dsp:sp>
    <dsp:sp modelId="{069F348B-6E44-4605-A811-BA3876376EEC}">
      <dsp:nvSpPr>
        <dsp:cNvPr id="0" name=""/>
        <dsp:cNvSpPr/>
      </dsp:nvSpPr>
      <dsp:spPr>
        <a:xfrm>
          <a:off x="3778510" y="2387137"/>
          <a:ext cx="907636" cy="890287"/>
        </a:xfrm>
        <a:prstGeom prst="roundRect">
          <a:avLst>
            <a:gd name="adj" fmla="val 10000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17145" rIns="22860" bIns="1714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Privilege Escalation</a:t>
          </a:r>
        </a:p>
      </dsp:txBody>
      <dsp:txXfrm>
        <a:off x="3804586" y="2413213"/>
        <a:ext cx="855484" cy="838135"/>
      </dsp:txXfrm>
    </dsp:sp>
    <dsp:sp modelId="{F54F2229-DBEA-4507-83B7-C0D51BBC955F}">
      <dsp:nvSpPr>
        <dsp:cNvPr id="0" name=""/>
        <dsp:cNvSpPr/>
      </dsp:nvSpPr>
      <dsp:spPr>
        <a:xfrm>
          <a:off x="3778510" y="3414392"/>
          <a:ext cx="907636" cy="890287"/>
        </a:xfrm>
        <a:prstGeom prst="roundRect">
          <a:avLst>
            <a:gd name="adj" fmla="val 10000"/>
          </a:avLst>
        </a:prstGeom>
        <a:solidFill>
          <a:srgbClr val="FF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17145" rIns="22860" bIns="1714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Malicious leverage of user’s rights</a:t>
          </a:r>
        </a:p>
      </dsp:txBody>
      <dsp:txXfrm>
        <a:off x="3804586" y="3440468"/>
        <a:ext cx="855484" cy="838135"/>
      </dsp:txXfrm>
    </dsp:sp>
    <dsp:sp modelId="{912D2201-F32D-44C9-B816-59C7E3563106}">
      <dsp:nvSpPr>
        <dsp:cNvPr id="0" name=""/>
        <dsp:cNvSpPr/>
      </dsp:nvSpPr>
      <dsp:spPr>
        <a:xfrm>
          <a:off x="4884692" y="0"/>
          <a:ext cx="1134545" cy="4531650"/>
        </a:xfrm>
        <a:prstGeom prst="roundRect">
          <a:avLst>
            <a:gd name="adj" fmla="val 10000"/>
          </a:avLst>
        </a:prstGeom>
        <a:solidFill>
          <a:schemeClr val="bg1">
            <a:lumMod val="6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solidFill>
                <a:schemeClr val="tx1"/>
              </a:solidFill>
            </a:rPr>
            <a:t>Install</a:t>
          </a:r>
        </a:p>
      </dsp:txBody>
      <dsp:txXfrm>
        <a:off x="4884692" y="0"/>
        <a:ext cx="1134545" cy="1359495"/>
      </dsp:txXfrm>
    </dsp:sp>
    <dsp:sp modelId="{BF4ED748-53E3-4416-81E9-1BC1C5883CBD}">
      <dsp:nvSpPr>
        <dsp:cNvPr id="0" name=""/>
        <dsp:cNvSpPr/>
      </dsp:nvSpPr>
      <dsp:spPr>
        <a:xfrm>
          <a:off x="4998147" y="1359882"/>
          <a:ext cx="907636" cy="890287"/>
        </a:xfrm>
        <a:prstGeom prst="roundRect">
          <a:avLst>
            <a:gd name="adj" fmla="val 10000"/>
          </a:avLst>
        </a:prstGeom>
        <a:solidFill>
          <a:srgbClr val="FF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17145" rIns="22860" bIns="1714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Executed dropper pulls rootkit code</a:t>
          </a:r>
        </a:p>
      </dsp:txBody>
      <dsp:txXfrm>
        <a:off x="5024223" y="1385958"/>
        <a:ext cx="855484" cy="838135"/>
      </dsp:txXfrm>
    </dsp:sp>
    <dsp:sp modelId="{E8BBD73D-B893-42EC-AC47-29B2E8975AB2}">
      <dsp:nvSpPr>
        <dsp:cNvPr id="0" name=""/>
        <dsp:cNvSpPr/>
      </dsp:nvSpPr>
      <dsp:spPr>
        <a:xfrm>
          <a:off x="4998147" y="2387137"/>
          <a:ext cx="907636" cy="890287"/>
        </a:xfrm>
        <a:prstGeom prst="roundRect">
          <a:avLst>
            <a:gd name="adj" fmla="val 10000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17145" rIns="22860" bIns="1714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Installation of new backdoor via inline-code</a:t>
          </a:r>
        </a:p>
      </dsp:txBody>
      <dsp:txXfrm>
        <a:off x="5024223" y="2413213"/>
        <a:ext cx="855484" cy="838135"/>
      </dsp:txXfrm>
    </dsp:sp>
    <dsp:sp modelId="{F97C5465-95F4-4B1B-9BAF-A41783133896}">
      <dsp:nvSpPr>
        <dsp:cNvPr id="0" name=""/>
        <dsp:cNvSpPr/>
      </dsp:nvSpPr>
      <dsp:spPr>
        <a:xfrm>
          <a:off x="4998147" y="3414392"/>
          <a:ext cx="907636" cy="890287"/>
        </a:xfrm>
        <a:prstGeom prst="roundRect">
          <a:avLst>
            <a:gd name="adj" fmla="val 10000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17145" rIns="22860" bIns="1714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Initial exploit modifies existing service/code</a:t>
          </a:r>
        </a:p>
      </dsp:txBody>
      <dsp:txXfrm>
        <a:off x="5024223" y="3440468"/>
        <a:ext cx="855484" cy="838135"/>
      </dsp:txXfrm>
    </dsp:sp>
    <dsp:sp modelId="{23A43F3E-C4F1-4490-A30A-E52F395FDF0A}">
      <dsp:nvSpPr>
        <dsp:cNvPr id="0" name=""/>
        <dsp:cNvSpPr/>
      </dsp:nvSpPr>
      <dsp:spPr>
        <a:xfrm>
          <a:off x="6104328" y="0"/>
          <a:ext cx="1134545" cy="4531650"/>
        </a:xfrm>
        <a:prstGeom prst="roundRect">
          <a:avLst>
            <a:gd name="adj" fmla="val 10000"/>
          </a:avLst>
        </a:prstGeom>
        <a:solidFill>
          <a:schemeClr val="bg1">
            <a:lumMod val="6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solidFill>
                <a:schemeClr val="tx1"/>
              </a:solidFill>
            </a:rPr>
            <a:t>C&amp;C</a:t>
          </a:r>
        </a:p>
      </dsp:txBody>
      <dsp:txXfrm>
        <a:off x="6104328" y="0"/>
        <a:ext cx="1134545" cy="1359495"/>
      </dsp:txXfrm>
    </dsp:sp>
    <dsp:sp modelId="{6FB0883E-40A9-4ABF-B4FD-B365202BB22A}">
      <dsp:nvSpPr>
        <dsp:cNvPr id="0" name=""/>
        <dsp:cNvSpPr/>
      </dsp:nvSpPr>
      <dsp:spPr>
        <a:xfrm>
          <a:off x="6217783" y="1359882"/>
          <a:ext cx="907636" cy="890287"/>
        </a:xfrm>
        <a:prstGeom prst="roundRect">
          <a:avLst>
            <a:gd name="adj" fmla="val 10000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17145" rIns="22860" bIns="1714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SSL connection over arbitrary port</a:t>
          </a:r>
        </a:p>
      </dsp:txBody>
      <dsp:txXfrm>
        <a:off x="6243859" y="1385958"/>
        <a:ext cx="855484" cy="838135"/>
      </dsp:txXfrm>
    </dsp:sp>
    <dsp:sp modelId="{BB6B5A3D-0EE8-4D58-92C5-6749887AB852}">
      <dsp:nvSpPr>
        <dsp:cNvPr id="0" name=""/>
        <dsp:cNvSpPr/>
      </dsp:nvSpPr>
      <dsp:spPr>
        <a:xfrm>
          <a:off x="6217783" y="2387137"/>
          <a:ext cx="907636" cy="890287"/>
        </a:xfrm>
        <a:prstGeom prst="roundRect">
          <a:avLst>
            <a:gd name="adj" fmla="val 10000"/>
          </a:avLst>
        </a:prstGeom>
        <a:solidFill>
          <a:srgbClr val="FF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17145" rIns="22860" bIns="1714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HTTP/HTTPS posts back to attacker C&amp;C host</a:t>
          </a:r>
        </a:p>
      </dsp:txBody>
      <dsp:txXfrm>
        <a:off x="6243859" y="2413213"/>
        <a:ext cx="855484" cy="838135"/>
      </dsp:txXfrm>
    </dsp:sp>
    <dsp:sp modelId="{07E11BA8-FC3D-486D-9563-F5F2AED758CD}">
      <dsp:nvSpPr>
        <dsp:cNvPr id="0" name=""/>
        <dsp:cNvSpPr/>
      </dsp:nvSpPr>
      <dsp:spPr>
        <a:xfrm>
          <a:off x="6217783" y="3414392"/>
          <a:ext cx="907636" cy="890287"/>
        </a:xfrm>
        <a:prstGeom prst="roundRect">
          <a:avLst>
            <a:gd name="adj" fmla="val 10000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17145" rIns="22860" bIns="1714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Data xfer via DNS query</a:t>
          </a:r>
        </a:p>
      </dsp:txBody>
      <dsp:txXfrm>
        <a:off x="6243859" y="3440468"/>
        <a:ext cx="855484" cy="838135"/>
      </dsp:txXfrm>
    </dsp:sp>
    <dsp:sp modelId="{3A6B4B6A-3AB8-4C45-BF2F-A54839EA71A9}">
      <dsp:nvSpPr>
        <dsp:cNvPr id="0" name=""/>
        <dsp:cNvSpPr/>
      </dsp:nvSpPr>
      <dsp:spPr>
        <a:xfrm>
          <a:off x="7323964" y="0"/>
          <a:ext cx="1134545" cy="4531650"/>
        </a:xfrm>
        <a:prstGeom prst="roundRect">
          <a:avLst>
            <a:gd name="adj" fmla="val 10000"/>
          </a:avLst>
        </a:prstGeom>
        <a:solidFill>
          <a:schemeClr val="bg1">
            <a:lumMod val="6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solidFill>
                <a:schemeClr val="tx1"/>
              </a:solidFill>
            </a:rPr>
            <a:t>A/O</a:t>
          </a:r>
        </a:p>
      </dsp:txBody>
      <dsp:txXfrm>
        <a:off x="7323964" y="0"/>
        <a:ext cx="1134545" cy="1359495"/>
      </dsp:txXfrm>
    </dsp:sp>
    <dsp:sp modelId="{33791286-EF99-4AC6-8D73-CD993D2D8851}">
      <dsp:nvSpPr>
        <dsp:cNvPr id="0" name=""/>
        <dsp:cNvSpPr/>
      </dsp:nvSpPr>
      <dsp:spPr>
        <a:xfrm>
          <a:off x="7437419" y="1359882"/>
          <a:ext cx="907636" cy="890287"/>
        </a:xfrm>
        <a:prstGeom prst="roundRect">
          <a:avLst>
            <a:gd name="adj" fmla="val 10000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17145" rIns="22860" bIns="1714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(Pivot &amp; Recon) controlled host used to scan for open fileshares</a:t>
          </a:r>
        </a:p>
      </dsp:txBody>
      <dsp:txXfrm>
        <a:off x="7463495" y="1385958"/>
        <a:ext cx="855484" cy="838135"/>
      </dsp:txXfrm>
    </dsp:sp>
    <dsp:sp modelId="{8075AB07-BE36-4D77-8F09-90C42DBF2C64}">
      <dsp:nvSpPr>
        <dsp:cNvPr id="0" name=""/>
        <dsp:cNvSpPr/>
      </dsp:nvSpPr>
      <dsp:spPr>
        <a:xfrm>
          <a:off x="7437419" y="2387137"/>
          <a:ext cx="907636" cy="890287"/>
        </a:xfrm>
        <a:prstGeom prst="roundRect">
          <a:avLst>
            <a:gd name="adj" fmla="val 10000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17145" rIns="22860" bIns="1714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(Destruction) drive of controlled host is wiped</a:t>
          </a:r>
        </a:p>
      </dsp:txBody>
      <dsp:txXfrm>
        <a:off x="7463495" y="2413213"/>
        <a:ext cx="855484" cy="838135"/>
      </dsp:txXfrm>
    </dsp:sp>
    <dsp:sp modelId="{DAAD2335-80EA-4B5B-A43A-6A18C7D87414}">
      <dsp:nvSpPr>
        <dsp:cNvPr id="0" name=""/>
        <dsp:cNvSpPr/>
      </dsp:nvSpPr>
      <dsp:spPr>
        <a:xfrm>
          <a:off x="7437419" y="3414392"/>
          <a:ext cx="907636" cy="890287"/>
        </a:xfrm>
        <a:prstGeom prst="roundRect">
          <a:avLst>
            <a:gd name="adj" fmla="val 10000"/>
          </a:avLst>
        </a:prstGeom>
        <a:solidFill>
          <a:srgbClr val="FF0000"/>
        </a:solidFill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17145" rIns="22860" bIns="1714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(Exfiltration) documents found on controlled host are sent back to attacker</a:t>
          </a:r>
        </a:p>
      </dsp:txBody>
      <dsp:txXfrm>
        <a:off x="7463495" y="3440468"/>
        <a:ext cx="855484" cy="83813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0936A-FCB6-7349-8215-126439DFF1A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8/5/2016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634E5-55BC-8A48-BBFE-0137762D4E5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21938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0936A-FCB6-7349-8215-126439DFF1A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8/5/2016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634E5-55BC-8A48-BBFE-0137762D4E5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52036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0936A-FCB6-7349-8215-126439DFF1A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8/5/2016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634E5-55BC-8A48-BBFE-0137762D4E5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79471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0936A-FCB6-7349-8215-126439DFF1A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8/5/2016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634E5-55BC-8A48-BBFE-0137762D4E5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35916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0936A-FCB6-7349-8215-126439DFF1A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8/5/2016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634E5-55BC-8A48-BBFE-0137762D4E5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5262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41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6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89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67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34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13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0936A-FCB6-7349-8215-126439DFF1A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8/5/2016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634E5-55BC-8A48-BBFE-0137762D4E5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33981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0936A-FCB6-7349-8215-126439DFF1A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8/5/2016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634E5-55BC-8A48-BBFE-0137762D4E5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783320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8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1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1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0936A-FCB6-7349-8215-126439DFF1A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8/5/2016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634E5-55BC-8A48-BBFE-0137762D4E5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64136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0936A-FCB6-7349-8215-126439DFF1A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8/5/2016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634E5-55BC-8A48-BBFE-0137762D4E5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614175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0936A-FCB6-7349-8215-126439DFF1A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8/5/2016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634E5-55BC-8A48-BBFE-0137762D4E5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874412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892" indent="0">
              <a:buNone/>
              <a:defRPr sz="1050"/>
            </a:lvl2pPr>
            <a:lvl3pPr marL="685783" indent="0">
              <a:buNone/>
              <a:defRPr sz="900"/>
            </a:lvl3pPr>
            <a:lvl4pPr marL="1028675" indent="0">
              <a:buNone/>
              <a:defRPr sz="750"/>
            </a:lvl4pPr>
            <a:lvl5pPr marL="1371566" indent="0">
              <a:buNone/>
              <a:defRPr sz="750"/>
            </a:lvl5pPr>
            <a:lvl6pPr marL="1714457" indent="0">
              <a:buNone/>
              <a:defRPr sz="750"/>
            </a:lvl6pPr>
            <a:lvl7pPr marL="2057348" indent="0">
              <a:buNone/>
              <a:defRPr sz="750"/>
            </a:lvl7pPr>
            <a:lvl8pPr marL="2400240" indent="0">
              <a:buNone/>
              <a:defRPr sz="750"/>
            </a:lvl8pPr>
            <a:lvl9pPr marL="2743132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0936A-FCB6-7349-8215-126439DFF1A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8/5/2016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634E5-55BC-8A48-BBFE-0137762D4E5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14155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0936A-FCB6-7349-8215-126439DFF1A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8/5/2016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634E5-55BC-8A48-BBFE-0137762D4E5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574663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892" indent="0">
              <a:buNone/>
              <a:defRPr sz="2100"/>
            </a:lvl2pPr>
            <a:lvl3pPr marL="685783" indent="0">
              <a:buNone/>
              <a:defRPr sz="1800"/>
            </a:lvl3pPr>
            <a:lvl4pPr marL="1028675" indent="0">
              <a:buNone/>
              <a:defRPr sz="1500"/>
            </a:lvl4pPr>
            <a:lvl5pPr marL="1371566" indent="0">
              <a:buNone/>
              <a:defRPr sz="1500"/>
            </a:lvl5pPr>
            <a:lvl6pPr marL="1714457" indent="0">
              <a:buNone/>
              <a:defRPr sz="1500"/>
            </a:lvl6pPr>
            <a:lvl7pPr marL="2057348" indent="0">
              <a:buNone/>
              <a:defRPr sz="1500"/>
            </a:lvl7pPr>
            <a:lvl8pPr marL="2400240" indent="0">
              <a:buNone/>
              <a:defRPr sz="1500"/>
            </a:lvl8pPr>
            <a:lvl9pPr marL="2743132" indent="0">
              <a:buNone/>
              <a:defRPr sz="15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892" indent="0">
              <a:buNone/>
              <a:defRPr sz="1050"/>
            </a:lvl2pPr>
            <a:lvl3pPr marL="685783" indent="0">
              <a:buNone/>
              <a:defRPr sz="900"/>
            </a:lvl3pPr>
            <a:lvl4pPr marL="1028675" indent="0">
              <a:buNone/>
              <a:defRPr sz="750"/>
            </a:lvl4pPr>
            <a:lvl5pPr marL="1371566" indent="0">
              <a:buNone/>
              <a:defRPr sz="750"/>
            </a:lvl5pPr>
            <a:lvl6pPr marL="1714457" indent="0">
              <a:buNone/>
              <a:defRPr sz="750"/>
            </a:lvl6pPr>
            <a:lvl7pPr marL="2057348" indent="0">
              <a:buNone/>
              <a:defRPr sz="750"/>
            </a:lvl7pPr>
            <a:lvl8pPr marL="2400240" indent="0">
              <a:buNone/>
              <a:defRPr sz="750"/>
            </a:lvl8pPr>
            <a:lvl9pPr marL="2743132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0936A-FCB6-7349-8215-126439DFF1A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8/5/2016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634E5-55BC-8A48-BBFE-0137762D4E5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838699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0936A-FCB6-7349-8215-126439DFF1A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8/5/2016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634E5-55BC-8A48-BBFE-0137762D4E5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447554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0936A-FCB6-7349-8215-126439DFF1A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8/5/2016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634E5-55BC-8A48-BBFE-0137762D4E5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53691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41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6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89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67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34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13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0936A-FCB6-7349-8215-126439DFF1A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8/5/2016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634E5-55BC-8A48-BBFE-0137762D4E5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35158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0936A-FCB6-7349-8215-126439DFF1A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8/5/2016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634E5-55BC-8A48-BBFE-0137762D4E5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87778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8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1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1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0936A-FCB6-7349-8215-126439DFF1A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8/5/2016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634E5-55BC-8A48-BBFE-0137762D4E5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81340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0936A-FCB6-7349-8215-126439DFF1A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8/5/2016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634E5-55BC-8A48-BBFE-0137762D4E5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02020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0936A-FCB6-7349-8215-126439DFF1A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8/5/2016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634E5-55BC-8A48-BBFE-0137762D4E5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1849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892" indent="0">
              <a:buNone/>
              <a:defRPr sz="1050"/>
            </a:lvl2pPr>
            <a:lvl3pPr marL="685783" indent="0">
              <a:buNone/>
              <a:defRPr sz="900"/>
            </a:lvl3pPr>
            <a:lvl4pPr marL="1028675" indent="0">
              <a:buNone/>
              <a:defRPr sz="750"/>
            </a:lvl4pPr>
            <a:lvl5pPr marL="1371566" indent="0">
              <a:buNone/>
              <a:defRPr sz="750"/>
            </a:lvl5pPr>
            <a:lvl6pPr marL="1714457" indent="0">
              <a:buNone/>
              <a:defRPr sz="750"/>
            </a:lvl6pPr>
            <a:lvl7pPr marL="2057348" indent="0">
              <a:buNone/>
              <a:defRPr sz="750"/>
            </a:lvl7pPr>
            <a:lvl8pPr marL="2400240" indent="0">
              <a:buNone/>
              <a:defRPr sz="750"/>
            </a:lvl8pPr>
            <a:lvl9pPr marL="2743132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0936A-FCB6-7349-8215-126439DFF1A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8/5/2016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634E5-55BC-8A48-BBFE-0137762D4E5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56535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892" indent="0">
              <a:buNone/>
              <a:defRPr sz="2100"/>
            </a:lvl2pPr>
            <a:lvl3pPr marL="685783" indent="0">
              <a:buNone/>
              <a:defRPr sz="1800"/>
            </a:lvl3pPr>
            <a:lvl4pPr marL="1028675" indent="0">
              <a:buNone/>
              <a:defRPr sz="1500"/>
            </a:lvl4pPr>
            <a:lvl5pPr marL="1371566" indent="0">
              <a:buNone/>
              <a:defRPr sz="1500"/>
            </a:lvl5pPr>
            <a:lvl6pPr marL="1714457" indent="0">
              <a:buNone/>
              <a:defRPr sz="1500"/>
            </a:lvl6pPr>
            <a:lvl7pPr marL="2057348" indent="0">
              <a:buNone/>
              <a:defRPr sz="1500"/>
            </a:lvl7pPr>
            <a:lvl8pPr marL="2400240" indent="0">
              <a:buNone/>
              <a:defRPr sz="1500"/>
            </a:lvl8pPr>
            <a:lvl9pPr marL="2743132" indent="0">
              <a:buNone/>
              <a:defRPr sz="15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892" indent="0">
              <a:buNone/>
              <a:defRPr sz="1050"/>
            </a:lvl2pPr>
            <a:lvl3pPr marL="685783" indent="0">
              <a:buNone/>
              <a:defRPr sz="900"/>
            </a:lvl3pPr>
            <a:lvl4pPr marL="1028675" indent="0">
              <a:buNone/>
              <a:defRPr sz="750"/>
            </a:lvl4pPr>
            <a:lvl5pPr marL="1371566" indent="0">
              <a:buNone/>
              <a:defRPr sz="750"/>
            </a:lvl5pPr>
            <a:lvl6pPr marL="1714457" indent="0">
              <a:buNone/>
              <a:defRPr sz="750"/>
            </a:lvl6pPr>
            <a:lvl7pPr marL="2057348" indent="0">
              <a:buNone/>
              <a:defRPr sz="750"/>
            </a:lvl7pPr>
            <a:lvl8pPr marL="2400240" indent="0">
              <a:buNone/>
              <a:defRPr sz="750"/>
            </a:lvl8pPr>
            <a:lvl9pPr marL="2743132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0936A-FCB6-7349-8215-126439DFF1A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8/5/2016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634E5-55BC-8A48-BBFE-0137762D4E5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87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1B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8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50936A-FCB6-7349-8215-126439DFF1A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8/5/2016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C634E5-55BC-8A48-BBFE-0137762D4E5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91408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85783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46" indent="-171446" algn="l" defTabSz="685783" rtl="0" eaLnBrk="1" latinLnBrk="0" hangingPunct="1">
        <a:lnSpc>
          <a:spcPct val="90000"/>
        </a:lnSpc>
        <a:spcBef>
          <a:spcPts val="750"/>
        </a:spcBef>
        <a:buFont typeface="Arial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1B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8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50936A-FCB6-7349-8215-126439DFF1A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8/5/2016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C634E5-55BC-8A48-BBFE-0137762D4E5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89304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685783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46" indent="-171446" algn="l" defTabSz="685783" rtl="0" eaLnBrk="1" latinLnBrk="0" hangingPunct="1">
        <a:lnSpc>
          <a:spcPct val="90000"/>
        </a:lnSpc>
        <a:spcBef>
          <a:spcPts val="750"/>
        </a:spcBef>
        <a:buFont typeface="Arial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17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17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mitre.org/publications/technical-papers/cyber-resiliency-engineering-aid-the-updated-cyber-resiliency" TargetMode="External"/><Relationship Id="rId13" Type="http://schemas.openxmlformats.org/officeDocument/2006/relationships/hyperlink" Target="http://www2.mitre.org/public/industry-perspective/guidance-architects.html" TargetMode="External"/><Relationship Id="rId18" Type="http://schemas.openxmlformats.org/officeDocument/2006/relationships/hyperlink" Target="http://mena.boozallen.com/content/dam/MENA/PDF/resilience-in-the-cyber-era.pdf" TargetMode="External"/><Relationship Id="rId3" Type="http://schemas.openxmlformats.org/officeDocument/2006/relationships/hyperlink" Target="https://www.whitehouse.gov/the-press-office/2013/02/12/presidential-policy-directive-critical-infrastructure-security-and-resil" TargetMode="External"/><Relationship Id="rId7" Type="http://schemas.openxmlformats.org/officeDocument/2006/relationships/hyperlink" Target="https://www.mitre.org/sites/default/files/pdf/11_4436.pdf" TargetMode="External"/><Relationship Id="rId12" Type="http://schemas.openxmlformats.org/officeDocument/2006/relationships/hyperlink" Target="http://www2.mitre.org/public/industry-perspective/guidance-executives.html" TargetMode="External"/><Relationship Id="rId17" Type="http://schemas.openxmlformats.org/officeDocument/2006/relationships/hyperlink" Target="http://www.lockheedmartin.com/content/dam/lockheed/data/corporate/documents/LM-White-Paper-Intel-Driven-Defense.pdf" TargetMode="External"/><Relationship Id="rId2" Type="http://schemas.openxmlformats.org/officeDocument/2006/relationships/hyperlink" Target="https://www.dhs.gov/what-security-and-resilience" TargetMode="External"/><Relationship Id="rId16" Type="http://schemas.openxmlformats.org/officeDocument/2006/relationships/hyperlink" Target="http://nvlpubs.nist.gov/nistpubs/SpecialPublications/NIST.SP.800-53r4.pdf" TargetMode="Externa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www.mitre.org/publications/technical-papers/cyber-resiliency-engineering-framework" TargetMode="External"/><Relationship Id="rId11" Type="http://schemas.openxmlformats.org/officeDocument/2006/relationships/hyperlink" Target="https://www.axelos.com/best-practice-solutions/resilia" TargetMode="External"/><Relationship Id="rId5" Type="http://schemas.openxmlformats.org/officeDocument/2006/relationships/hyperlink" Target="https://en.wikipedia.org/wiki/Cyber_Resilience" TargetMode="External"/><Relationship Id="rId15" Type="http://schemas.openxmlformats.org/officeDocument/2006/relationships/hyperlink" Target="http://csrc.nist.gov/publications/drafts/800-160/sp800_160_draft.pdf" TargetMode="External"/><Relationship Id="rId10" Type="http://schemas.openxmlformats.org/officeDocument/2006/relationships/hyperlink" Target="https://www.enisa.europa.eu/activities/Resilience-and-CIIP/national-cyber-security-strategies-ncsss/ScotlandNCSS.pdf" TargetMode="External"/><Relationship Id="rId19" Type="http://schemas.openxmlformats.org/officeDocument/2006/relationships/hyperlink" Target="https://www.hexiscyber.com/news/hot-topics/pt-2-integration-automation-key-achieving-cyber-resilience" TargetMode="External"/><Relationship Id="rId4" Type="http://schemas.openxmlformats.org/officeDocument/2006/relationships/hyperlink" Target="http://www.whitehouse.gov/the-press-office/2013/02/12/executive-order-improving-critical-infrastructure-cybersecurity" TargetMode="External"/><Relationship Id="rId9" Type="http://schemas.openxmlformats.org/officeDocument/2006/relationships/hyperlink" Target="https://www.mitre.org/sites/default/files/publications/pr-15-1334-cyber-resiliency-engineering-aid-framework-update.pdf" TargetMode="External"/><Relationship Id="rId14" Type="http://schemas.openxmlformats.org/officeDocument/2006/relationships/hyperlink" Target="http://www2.mitre.org/public/industry-perspective/slicksheets/disrupting_the_attack_surface.html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7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7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diagramLayout" Target="../diagrams/layout3.xml"/><Relationship Id="rId7" Type="http://schemas.openxmlformats.org/officeDocument/2006/relationships/image" Target="../media/image7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Relationship Id="rId9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2133599"/>
            <a:ext cx="6858000" cy="1376363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Apple Symbols" charset="0"/>
                <a:ea typeface="Apple Symbols" charset="0"/>
                <a:cs typeface="Apple Symbols" charset="0"/>
              </a:rPr>
              <a:t>Maelstrom: Are you playing with a full deck?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2700" dirty="0">
                <a:solidFill>
                  <a:schemeClr val="bg1"/>
                </a:solidFill>
                <a:latin typeface="Apple Symbols" charset="0"/>
                <a:ea typeface="Apple Symbols" charset="0"/>
                <a:cs typeface="Apple Symbols" charset="0"/>
              </a:rPr>
              <a:t>Using an Attack Lifecycle Game to Educate, Demonstrate and Evangelize</a:t>
            </a:r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514145" y="6123787"/>
            <a:ext cx="182070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solidFill>
                  <a:prstClr val="white"/>
                </a:solidFill>
                <a:latin typeface="Apple Symbols"/>
              </a:rPr>
              <a:t>#</a:t>
            </a:r>
            <a:r>
              <a:rPr lang="en-US" sz="1350" b="1" dirty="0" err="1">
                <a:solidFill>
                  <a:prstClr val="white"/>
                </a:solidFill>
                <a:latin typeface="Apple Symbols"/>
              </a:rPr>
              <a:t>cybermaelstrom</a:t>
            </a:r>
            <a:endParaRPr lang="en-US" sz="1350" b="1" dirty="0">
              <a:solidFill>
                <a:prstClr val="white"/>
              </a:solidFill>
              <a:latin typeface="Apple Symbol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461022" y="4344618"/>
            <a:ext cx="42219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prstClr val="white"/>
                </a:solidFill>
                <a:latin typeface="Apple Symbols" charset="0"/>
                <a:ea typeface="Apple Symbols" charset="0"/>
                <a:cs typeface="Apple Symbols" charset="0"/>
              </a:rPr>
              <a:t>Shane Steiger, Esq. CISSP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6423869"/>
            <a:ext cx="305752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>
                <a:solidFill>
                  <a:prstClr val="white"/>
                </a:solidFill>
                <a:latin typeface="Apple Symbols" charset="0"/>
                <a:ea typeface="Apple Symbols" charset="0"/>
                <a:cs typeface="Apple Symbols" charset="0"/>
              </a:rPr>
              <a:t>Shane Steiger © 2016</a:t>
            </a:r>
            <a:endParaRPr lang="en-US" sz="1050" dirty="0">
              <a:solidFill>
                <a:prstClr val="white"/>
              </a:solidFill>
              <a:latin typeface="Apple Symbols" charset="0"/>
              <a:ea typeface="Apple Symbols" charset="0"/>
              <a:cs typeface="Apple Symbols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593081" y="6423869"/>
            <a:ext cx="3649422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50" b="1" dirty="0">
                <a:solidFill>
                  <a:prstClr val="white"/>
                </a:solidFill>
                <a:latin typeface="Apple Symbols"/>
              </a:rPr>
              <a:t>github.com/</a:t>
            </a:r>
            <a:r>
              <a:rPr lang="en-US" sz="1350" b="1" dirty="0" err="1">
                <a:solidFill>
                  <a:prstClr val="white"/>
                </a:solidFill>
                <a:latin typeface="Apple Symbols"/>
              </a:rPr>
              <a:t>maelstromthegame</a:t>
            </a:r>
            <a:r>
              <a:rPr lang="en-US" sz="1350" b="1" dirty="0">
                <a:solidFill>
                  <a:prstClr val="white"/>
                </a:solidFill>
                <a:latin typeface="Apple Symbols"/>
              </a:rPr>
              <a:t>/defcon24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138979" y="4832280"/>
            <a:ext cx="322872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dirty="0">
                <a:solidFill>
                  <a:prstClr val="white"/>
                </a:solidFill>
                <a:latin typeface="Apple Symbols"/>
              </a:rPr>
              <a:t>DEF CON 24</a:t>
            </a:r>
          </a:p>
        </p:txBody>
      </p:sp>
    </p:spTree>
    <p:extLst>
      <p:ext uri="{BB962C8B-B14F-4D97-AF65-F5344CB8AC3E}">
        <p14:creationId xmlns:p14="http://schemas.microsoft.com/office/powerpoint/2010/main" val="8210342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49" y="1502894"/>
            <a:ext cx="7950575" cy="4989345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~"/>
            </a:pPr>
            <a:r>
              <a:rPr lang="en-US" sz="2400" dirty="0">
                <a:solidFill>
                  <a:schemeClr val="bg1"/>
                </a:solidFill>
                <a:latin typeface="Apple Symbols" charset="0"/>
                <a:ea typeface="Apple Symbols" charset="0"/>
                <a:cs typeface="Apple Symbols" charset="0"/>
              </a:rPr>
              <a:t>looks like a </a:t>
            </a:r>
            <a:r>
              <a:rPr lang="en-US" sz="2400" b="1" i="1" dirty="0">
                <a:solidFill>
                  <a:srgbClr val="FF0000"/>
                </a:solidFill>
                <a:latin typeface="Apple Symbols" charset="0"/>
                <a:ea typeface="Apple Symbols" charset="0"/>
                <a:cs typeface="Apple Symbols" charset="0"/>
              </a:rPr>
              <a:t>Gantt Chart! A project plan!</a:t>
            </a:r>
          </a:p>
          <a:p>
            <a:pPr lvl="1">
              <a:buFont typeface="Arial" panose="020B0604020202020204" pitchFamily="34" charset="0"/>
              <a:buChar char="-"/>
            </a:pPr>
            <a:r>
              <a:rPr lang="en-US" sz="2200" dirty="0">
                <a:solidFill>
                  <a:schemeClr val="bg1"/>
                </a:solidFill>
                <a:latin typeface="Apple Symbols" charset="0"/>
                <a:ea typeface="Apple Symbols" charset="0"/>
                <a:cs typeface="Apple Symbols" charset="0"/>
              </a:rPr>
              <a:t>Attackers are organized indicating plan progression for campaigns </a:t>
            </a:r>
          </a:p>
          <a:p>
            <a:pPr>
              <a:buFont typeface="Arial" panose="020B0604020202020204" pitchFamily="34" charset="0"/>
              <a:buChar char="~"/>
            </a:pPr>
            <a:endParaRPr lang="en-US" sz="2400" dirty="0">
              <a:solidFill>
                <a:schemeClr val="bg1"/>
              </a:solidFill>
              <a:latin typeface="Apple Symbols" charset="0"/>
              <a:ea typeface="Apple Symbols" charset="0"/>
              <a:cs typeface="Apple Symbols" charset="0"/>
            </a:endParaRPr>
          </a:p>
          <a:p>
            <a:pPr>
              <a:buFont typeface="Arial" panose="020B0604020202020204" pitchFamily="34" charset="0"/>
              <a:buChar char="~"/>
            </a:pPr>
            <a:r>
              <a:rPr lang="en-US" sz="2400" dirty="0">
                <a:solidFill>
                  <a:schemeClr val="bg1"/>
                </a:solidFill>
                <a:latin typeface="Apple Symbols" charset="0"/>
                <a:ea typeface="Apple Symbols" charset="0"/>
                <a:cs typeface="Apple Symbols" charset="0"/>
              </a:rPr>
              <a:t>what other evidence have we seen to indicate the attackers seem to follow a plan if not a traditional project plan? </a:t>
            </a:r>
          </a:p>
          <a:p>
            <a:pPr lvl="1">
              <a:buFont typeface="Arial" panose="020B0604020202020204" pitchFamily="34" charset="0"/>
              <a:buChar char="-"/>
            </a:pPr>
            <a:r>
              <a:rPr lang="en-US" sz="2200" dirty="0">
                <a:solidFill>
                  <a:schemeClr val="bg1"/>
                </a:solidFill>
                <a:latin typeface="Apple Symbols" charset="0"/>
                <a:ea typeface="Apple Symbols" charset="0"/>
                <a:cs typeface="Apple Symbols" charset="0"/>
              </a:rPr>
              <a:t>Different skill levels from the same attackers indicating different ’resources or teams’ </a:t>
            </a:r>
          </a:p>
          <a:p>
            <a:pPr lvl="1">
              <a:buFont typeface="Arial" panose="020B0604020202020204" pitchFamily="34" charset="0"/>
              <a:buChar char="-"/>
            </a:pPr>
            <a:r>
              <a:rPr lang="en-US" sz="2200" dirty="0">
                <a:solidFill>
                  <a:schemeClr val="bg1"/>
                </a:solidFill>
                <a:latin typeface="Apple Symbols" charset="0"/>
                <a:ea typeface="Apple Symbols" charset="0"/>
                <a:cs typeface="Apple Symbols" charset="0"/>
              </a:rPr>
              <a:t>Different teams using different tool sets </a:t>
            </a:r>
          </a:p>
          <a:p>
            <a:pPr lvl="1">
              <a:buFont typeface="Arial" panose="020B0604020202020204" pitchFamily="34" charset="0"/>
              <a:buChar char="-"/>
            </a:pPr>
            <a:r>
              <a:rPr lang="en-US" sz="2200" dirty="0">
                <a:solidFill>
                  <a:schemeClr val="bg1"/>
                </a:solidFill>
                <a:latin typeface="Apple Symbols" charset="0"/>
                <a:ea typeface="Apple Symbols" charset="0"/>
                <a:cs typeface="Apple Symbols" charset="0"/>
              </a:rPr>
              <a:t>Different time schedules indicating 'shift work’ </a:t>
            </a:r>
          </a:p>
          <a:p>
            <a:pPr lvl="1">
              <a:buFont typeface="Arial" panose="020B0604020202020204" pitchFamily="34" charset="0"/>
              <a:buChar char="-"/>
            </a:pPr>
            <a:r>
              <a:rPr lang="en-US" sz="2200" dirty="0">
                <a:solidFill>
                  <a:schemeClr val="bg1"/>
                </a:solidFill>
                <a:latin typeface="Apple Symbols" charset="0"/>
                <a:ea typeface="Apple Symbols" charset="0"/>
                <a:cs typeface="Apple Symbols" charset="0"/>
              </a:rPr>
              <a:t>Follow scripts and make mistakes redoing work or retrying task </a:t>
            </a:r>
          </a:p>
          <a:p>
            <a:pPr>
              <a:buFont typeface="LucidaGrande" charset="0"/>
              <a:buChar char="~"/>
            </a:pPr>
            <a:endParaRPr lang="en-US" dirty="0">
              <a:solidFill>
                <a:schemeClr val="bg1"/>
              </a:solidFill>
              <a:latin typeface="Apple Symbols" charset="0"/>
              <a:ea typeface="Apple Symbols" charset="0"/>
              <a:cs typeface="Apple Symbols" charset="0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67014" y="119007"/>
            <a:ext cx="8629649" cy="10287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Apple Symbols" charset="0"/>
                <a:ea typeface="Apple Symbols" charset="0"/>
                <a:cs typeface="Apple Symbols" charset="0"/>
              </a:rPr>
              <a:t>$ charting attacker’s plan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7646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513159" y="2147882"/>
            <a:ext cx="8001000" cy="35548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500" dirty="0">
              <a:solidFill>
                <a:prstClr val="black"/>
              </a:solidFill>
            </a:endParaRPr>
          </a:p>
          <a:p>
            <a:endParaRPr lang="en-US" sz="1500" dirty="0">
              <a:solidFill>
                <a:prstClr val="black"/>
              </a:solidFill>
            </a:endParaRPr>
          </a:p>
          <a:p>
            <a:endParaRPr lang="en-US" sz="1500" dirty="0">
              <a:solidFill>
                <a:prstClr val="black"/>
              </a:solidFill>
            </a:endParaRPr>
          </a:p>
          <a:p>
            <a:endParaRPr lang="en-US" sz="1500" dirty="0">
              <a:solidFill>
                <a:prstClr val="black"/>
              </a:solidFill>
            </a:endParaRPr>
          </a:p>
          <a:p>
            <a:endParaRPr lang="en-US" sz="1500" dirty="0">
              <a:solidFill>
                <a:prstClr val="black"/>
              </a:solidFill>
            </a:endParaRPr>
          </a:p>
          <a:p>
            <a:endParaRPr lang="en-US" sz="1500" dirty="0">
              <a:solidFill>
                <a:prstClr val="black"/>
              </a:solidFill>
            </a:endParaRPr>
          </a:p>
          <a:p>
            <a:endParaRPr lang="en-US" sz="1500" dirty="0">
              <a:solidFill>
                <a:prstClr val="black"/>
              </a:solidFill>
            </a:endParaRPr>
          </a:p>
          <a:p>
            <a:endParaRPr lang="en-US" sz="1500" dirty="0">
              <a:solidFill>
                <a:prstClr val="black"/>
              </a:solidFill>
            </a:endParaRPr>
          </a:p>
          <a:p>
            <a:endParaRPr lang="en-US" sz="1500" dirty="0">
              <a:solidFill>
                <a:prstClr val="black"/>
              </a:solidFill>
            </a:endParaRPr>
          </a:p>
          <a:p>
            <a:endParaRPr lang="en-US" sz="1500" dirty="0">
              <a:solidFill>
                <a:prstClr val="black"/>
              </a:solidFill>
            </a:endParaRPr>
          </a:p>
          <a:p>
            <a:endParaRPr lang="en-US" sz="1500" dirty="0">
              <a:solidFill>
                <a:prstClr val="black"/>
              </a:solidFill>
            </a:endParaRPr>
          </a:p>
          <a:p>
            <a:endParaRPr lang="en-US" sz="1500" dirty="0">
              <a:solidFill>
                <a:prstClr val="black"/>
              </a:solidFill>
            </a:endParaRPr>
          </a:p>
          <a:p>
            <a:endParaRPr lang="en-US" sz="1500" dirty="0">
              <a:solidFill>
                <a:prstClr val="black"/>
              </a:solidFill>
            </a:endParaRPr>
          </a:p>
          <a:p>
            <a:endParaRPr lang="en-US" sz="1500" dirty="0">
              <a:solidFill>
                <a:prstClr val="black"/>
              </a:solidFill>
            </a:endParaRPr>
          </a:p>
          <a:p>
            <a:endParaRPr lang="en-US" sz="1500" dirty="0">
              <a:solidFill>
                <a:prstClr val="black"/>
              </a:solidFill>
            </a:endParaRPr>
          </a:p>
        </p:txBody>
      </p:sp>
      <p:pic>
        <p:nvPicPr>
          <p:cNvPr id="10" name="Picture 9" descr="Machine generated alternative text:&#10;Time&#10;Cost&#10;Scope&#10;Qualit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4777" y="2715546"/>
            <a:ext cx="3708693" cy="3232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541734" y="1097311"/>
            <a:ext cx="7829550" cy="1777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anose="020B0604020202020204" pitchFamily="34" charset="0"/>
              <a:buChar char="~"/>
            </a:pPr>
            <a:r>
              <a:rPr lang="en-US" sz="2400" dirty="0">
                <a:solidFill>
                  <a:schemeClr val="bg1"/>
                </a:solidFill>
                <a:latin typeface="Apple Symbols" charset="0"/>
                <a:ea typeface="Apple Symbols" charset="0"/>
                <a:cs typeface="Apple Symbols" charset="0"/>
              </a:rPr>
              <a:t>what can defenders do?  attack the project plan!!!</a:t>
            </a:r>
            <a:endParaRPr lang="en-US" sz="2200" dirty="0">
              <a:solidFill>
                <a:schemeClr val="bg1"/>
              </a:solidFill>
              <a:latin typeface="Apple Symbols" charset="0"/>
              <a:ea typeface="Apple Symbols" charset="0"/>
              <a:cs typeface="Apple Symbols" charset="0"/>
            </a:endParaRPr>
          </a:p>
          <a:p>
            <a:r>
              <a:rPr lang="en-US" sz="2400" b="1" i="1" dirty="0">
                <a:solidFill>
                  <a:srgbClr val="FF0000"/>
                </a:solidFill>
                <a:latin typeface="Apple Symbols"/>
              </a:rPr>
              <a:t>IT organizations are experts at messing up project plans!  They do it like it is there job!  They even have a methodology!!!</a:t>
            </a:r>
          </a:p>
          <a:p>
            <a:endParaRPr lang="en-US" sz="1350" dirty="0">
              <a:solidFill>
                <a:prstClr val="black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726546" y="6315979"/>
            <a:ext cx="48577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prstClr val="white"/>
                </a:solidFill>
                <a:latin typeface="Apple Symbols"/>
              </a:rPr>
              <a:t>https://en.wikipedia.org/wiki/Project_management_triangle</a:t>
            </a: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267014" y="119007"/>
            <a:ext cx="8629649" cy="1028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78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Apple Symbols" charset="0"/>
                <a:ea typeface="Apple Symbols" charset="0"/>
                <a:cs typeface="Apple Symbols" charset="0"/>
              </a:rPr>
              <a:t>$ </a:t>
            </a:r>
            <a:r>
              <a:rPr lang="en-US" dirty="0" err="1">
                <a:solidFill>
                  <a:schemeClr val="bg1"/>
                </a:solidFill>
                <a:latin typeface="Apple Symbols" charset="0"/>
                <a:ea typeface="Apple Symbols" charset="0"/>
                <a:cs typeface="Apple Symbols" charset="0"/>
              </a:rPr>
              <a:t>tortuosa</a:t>
            </a:r>
            <a:r>
              <a:rPr lang="en-US" dirty="0">
                <a:solidFill>
                  <a:schemeClr val="bg1"/>
                </a:solidFill>
                <a:latin typeface="Apple Symbols" charset="0"/>
                <a:ea typeface="Apple Symbols" charset="0"/>
                <a:cs typeface="Apple Symbols" charset="0"/>
              </a:rPr>
              <a:t> concept – attacking attacker’s plan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41733" y="5948258"/>
            <a:ext cx="79724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i="1" dirty="0">
                <a:solidFill>
                  <a:srgbClr val="FF0000"/>
                </a:solidFill>
                <a:latin typeface="Apple Symbols"/>
              </a:rPr>
              <a:t>Mapping these plans can reveal weakness in the attackers’ plan.</a:t>
            </a:r>
          </a:p>
        </p:txBody>
      </p:sp>
    </p:spTree>
    <p:extLst>
      <p:ext uri="{BB962C8B-B14F-4D97-AF65-F5344CB8AC3E}">
        <p14:creationId xmlns:p14="http://schemas.microsoft.com/office/powerpoint/2010/main" val="1365552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7014" y="119007"/>
            <a:ext cx="8629649" cy="10287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Apple Symbols" charset="0"/>
                <a:ea typeface="Apple Symbols" charset="0"/>
                <a:cs typeface="Apple Symbols" charset="0"/>
              </a:rPr>
              <a:t>$ tortuosa concept – attacking attacker’s plan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14350" y="2147882"/>
            <a:ext cx="8001000" cy="35548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500" dirty="0">
              <a:solidFill>
                <a:prstClr val="black"/>
              </a:solidFill>
            </a:endParaRPr>
          </a:p>
          <a:p>
            <a:endParaRPr lang="en-US" sz="1500" dirty="0">
              <a:solidFill>
                <a:prstClr val="black"/>
              </a:solidFill>
            </a:endParaRPr>
          </a:p>
          <a:p>
            <a:endParaRPr lang="en-US" sz="1500" dirty="0">
              <a:solidFill>
                <a:prstClr val="black"/>
              </a:solidFill>
            </a:endParaRPr>
          </a:p>
          <a:p>
            <a:endParaRPr lang="en-US" sz="1500" dirty="0">
              <a:solidFill>
                <a:prstClr val="black"/>
              </a:solidFill>
            </a:endParaRPr>
          </a:p>
          <a:p>
            <a:endParaRPr lang="en-US" sz="1500" dirty="0">
              <a:solidFill>
                <a:prstClr val="black"/>
              </a:solidFill>
            </a:endParaRPr>
          </a:p>
          <a:p>
            <a:endParaRPr lang="en-US" sz="1500" dirty="0">
              <a:solidFill>
                <a:prstClr val="black"/>
              </a:solidFill>
            </a:endParaRPr>
          </a:p>
          <a:p>
            <a:endParaRPr lang="en-US" sz="1500" dirty="0">
              <a:solidFill>
                <a:prstClr val="black"/>
              </a:solidFill>
            </a:endParaRPr>
          </a:p>
          <a:p>
            <a:endParaRPr lang="en-US" sz="1500" dirty="0">
              <a:solidFill>
                <a:prstClr val="black"/>
              </a:solidFill>
            </a:endParaRPr>
          </a:p>
          <a:p>
            <a:endParaRPr lang="en-US" sz="1500" dirty="0">
              <a:solidFill>
                <a:prstClr val="black"/>
              </a:solidFill>
            </a:endParaRPr>
          </a:p>
          <a:p>
            <a:endParaRPr lang="en-US" sz="1500" dirty="0">
              <a:solidFill>
                <a:prstClr val="black"/>
              </a:solidFill>
            </a:endParaRPr>
          </a:p>
          <a:p>
            <a:endParaRPr lang="en-US" sz="1500" dirty="0">
              <a:solidFill>
                <a:prstClr val="black"/>
              </a:solidFill>
            </a:endParaRPr>
          </a:p>
          <a:p>
            <a:endParaRPr lang="en-US" sz="1500" dirty="0">
              <a:solidFill>
                <a:prstClr val="black"/>
              </a:solidFill>
            </a:endParaRPr>
          </a:p>
          <a:p>
            <a:endParaRPr lang="en-US" sz="1500" dirty="0">
              <a:solidFill>
                <a:prstClr val="black"/>
              </a:solidFill>
            </a:endParaRPr>
          </a:p>
          <a:p>
            <a:endParaRPr lang="en-US" sz="1500" dirty="0">
              <a:solidFill>
                <a:prstClr val="black"/>
              </a:solidFill>
            </a:endParaRPr>
          </a:p>
          <a:p>
            <a:endParaRPr lang="en-US" sz="1500" dirty="0">
              <a:solidFill>
                <a:prstClr val="black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49803" y="1306397"/>
            <a:ext cx="8269269" cy="55630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42892">
              <a:spcAft>
                <a:spcPts val="300"/>
              </a:spcAft>
              <a:buSzPct val="100000"/>
            </a:pPr>
            <a:r>
              <a:rPr lang="en-US" sz="2400" dirty="0">
                <a:solidFill>
                  <a:prstClr val="white"/>
                </a:solidFill>
                <a:latin typeface="Apple Symbols"/>
              </a:rPr>
              <a:t>what techniques can disrupt the attacker’s project plan?</a:t>
            </a:r>
          </a:p>
          <a:p>
            <a:pPr marL="257168" lvl="1" indent="-257168" defTabSz="322652">
              <a:spcAft>
                <a:spcPts val="300"/>
              </a:spcAft>
              <a:buSzPct val="100000"/>
              <a:buFont typeface="Arial" panose="020B0604020202020204" pitchFamily="34" charset="0"/>
              <a:buChar char="~"/>
            </a:pPr>
            <a:r>
              <a:rPr lang="en-US" b="1" dirty="0">
                <a:solidFill>
                  <a:prstClr val="white"/>
                </a:solidFill>
                <a:latin typeface="Apple Symbols"/>
              </a:rPr>
              <a:t>Time</a:t>
            </a:r>
            <a:r>
              <a:rPr lang="en-US" dirty="0">
                <a:solidFill>
                  <a:prstClr val="white"/>
                </a:solidFill>
                <a:latin typeface="Apple Symbols"/>
              </a:rPr>
              <a:t>: Strategies to attack – ‘assumed linear time’</a:t>
            </a:r>
          </a:p>
          <a:p>
            <a:pPr marL="727454" lvl="3" indent="-257168" defTabSz="342892">
              <a:spcAft>
                <a:spcPts val="300"/>
              </a:spcAft>
              <a:buFont typeface="Arial" panose="020B0604020202020204" pitchFamily="34" charset="0"/>
              <a:buChar char="-"/>
            </a:pPr>
            <a:r>
              <a:rPr lang="en-US" dirty="0">
                <a:solidFill>
                  <a:prstClr val="white"/>
                </a:solidFill>
                <a:latin typeface="Apple Symbols"/>
              </a:rPr>
              <a:t>Replays – only accept replayed web sessions with an additional token</a:t>
            </a:r>
          </a:p>
          <a:p>
            <a:pPr marL="727454" lvl="3" indent="-257168" defTabSz="342892">
              <a:spcAft>
                <a:spcPts val="300"/>
              </a:spcAft>
              <a:buFont typeface="Arial" panose="020B0604020202020204" pitchFamily="34" charset="0"/>
              <a:buChar char="-"/>
            </a:pPr>
            <a:r>
              <a:rPr lang="en-US" dirty="0">
                <a:solidFill>
                  <a:prstClr val="white"/>
                </a:solidFill>
                <a:latin typeface="Apple Symbols"/>
              </a:rPr>
              <a:t>Snapshots – use virtualized environments; revert unpredictably</a:t>
            </a:r>
          </a:p>
          <a:p>
            <a:pPr marL="727454" lvl="3" indent="-257168" defTabSz="342892">
              <a:spcAft>
                <a:spcPts val="300"/>
              </a:spcAft>
              <a:buFont typeface="Arial" panose="020B0604020202020204" pitchFamily="34" charset="0"/>
              <a:buChar char="-"/>
            </a:pPr>
            <a:r>
              <a:rPr lang="en-US" dirty="0">
                <a:solidFill>
                  <a:prstClr val="white"/>
                </a:solidFill>
                <a:latin typeface="Apple Symbols"/>
              </a:rPr>
              <a:t>Predecessors and Successors – feigning completion</a:t>
            </a:r>
          </a:p>
          <a:p>
            <a:pPr marL="257168" lvl="1" indent="-257168" defTabSz="322652">
              <a:spcAft>
                <a:spcPts val="300"/>
              </a:spcAft>
              <a:buSzPct val="100000"/>
              <a:buFont typeface="Arial" panose="020B0604020202020204" pitchFamily="34" charset="0"/>
              <a:buChar char="~"/>
            </a:pPr>
            <a:r>
              <a:rPr lang="en-US" b="1" dirty="0">
                <a:solidFill>
                  <a:prstClr val="white"/>
                </a:solidFill>
                <a:latin typeface="Apple Symbols"/>
              </a:rPr>
              <a:t>Resources and Tools</a:t>
            </a:r>
            <a:r>
              <a:rPr lang="en-US" dirty="0">
                <a:solidFill>
                  <a:prstClr val="white"/>
                </a:solidFill>
                <a:latin typeface="Apple Symbols"/>
              </a:rPr>
              <a:t>: Attack the ‘tools or shift work’</a:t>
            </a:r>
          </a:p>
          <a:p>
            <a:pPr marL="727454" lvl="3" indent="-257168" defTabSz="342892">
              <a:spcAft>
                <a:spcPts val="300"/>
              </a:spcAft>
              <a:buFont typeface="Arial" panose="020B0604020202020204" pitchFamily="34" charset="0"/>
              <a:buChar char="-"/>
            </a:pPr>
            <a:r>
              <a:rPr lang="en-US" dirty="0">
                <a:solidFill>
                  <a:prstClr val="white"/>
                </a:solidFill>
                <a:latin typeface="Apple Symbols"/>
              </a:rPr>
              <a:t>Create resource unavailability – APT Team F uses </a:t>
            </a:r>
            <a:r>
              <a:rPr lang="en-US" dirty="0" err="1">
                <a:solidFill>
                  <a:prstClr val="white"/>
                </a:solidFill>
                <a:latin typeface="Apple Symbols"/>
              </a:rPr>
              <a:t>Cloudflare</a:t>
            </a:r>
            <a:r>
              <a:rPr lang="en-US" dirty="0">
                <a:solidFill>
                  <a:prstClr val="white"/>
                </a:solidFill>
                <a:latin typeface="Apple Symbols"/>
              </a:rPr>
              <a:t>; during Team F stage block </a:t>
            </a:r>
            <a:r>
              <a:rPr lang="en-US" dirty="0" err="1">
                <a:solidFill>
                  <a:prstClr val="white"/>
                </a:solidFill>
                <a:latin typeface="Apple Symbols"/>
              </a:rPr>
              <a:t>Cloudflare</a:t>
            </a:r>
            <a:r>
              <a:rPr lang="en-US" dirty="0">
                <a:solidFill>
                  <a:prstClr val="white"/>
                </a:solidFill>
                <a:latin typeface="Apple Symbols"/>
              </a:rPr>
              <a:t> thereby forcing Team F to page out find another team or resource</a:t>
            </a:r>
          </a:p>
          <a:p>
            <a:pPr marL="727454" lvl="3" indent="-257168" defTabSz="342892">
              <a:spcAft>
                <a:spcPts val="300"/>
              </a:spcAft>
              <a:buFont typeface="Arial" panose="020B0604020202020204" pitchFamily="34" charset="0"/>
              <a:buChar char="-"/>
            </a:pPr>
            <a:r>
              <a:rPr lang="en-US" dirty="0">
                <a:solidFill>
                  <a:prstClr val="white"/>
                </a:solidFill>
                <a:latin typeface="Apple Symbols"/>
              </a:rPr>
              <a:t>Create resource contention – flood your own machines; sacrificial lambs</a:t>
            </a:r>
          </a:p>
          <a:p>
            <a:pPr marL="727454" lvl="3" indent="-257168" defTabSz="342892">
              <a:spcAft>
                <a:spcPts val="300"/>
              </a:spcAft>
              <a:buFont typeface="Arial" panose="020B0604020202020204" pitchFamily="34" charset="0"/>
              <a:buChar char="-"/>
            </a:pPr>
            <a:r>
              <a:rPr lang="en-US" dirty="0">
                <a:solidFill>
                  <a:prstClr val="white"/>
                </a:solidFill>
                <a:latin typeface="Apple Symbols"/>
              </a:rPr>
              <a:t>Different teams using different tool sets – remove PSEXEC, WMI, PowerShell; your management tools that are used against you</a:t>
            </a:r>
          </a:p>
          <a:p>
            <a:pPr marL="257168" lvl="1" indent="-257168" defTabSz="322652">
              <a:spcAft>
                <a:spcPts val="300"/>
              </a:spcAft>
              <a:buSzPct val="100000"/>
              <a:buFont typeface="Arial" panose="020B0604020202020204" pitchFamily="34" charset="0"/>
              <a:buChar char="~"/>
            </a:pPr>
            <a:r>
              <a:rPr lang="en-US" b="1" dirty="0">
                <a:solidFill>
                  <a:prstClr val="white"/>
                </a:solidFill>
                <a:latin typeface="Apple Symbols"/>
              </a:rPr>
              <a:t>Scope</a:t>
            </a:r>
            <a:r>
              <a:rPr lang="en-US" dirty="0">
                <a:solidFill>
                  <a:prstClr val="white"/>
                </a:solidFill>
                <a:latin typeface="Apple Symbols"/>
              </a:rPr>
              <a:t>: Create scope creep utilizing deception with fake targets or tarpits</a:t>
            </a:r>
          </a:p>
          <a:p>
            <a:pPr marL="257168" lvl="1" indent="-257168" defTabSz="322652">
              <a:spcAft>
                <a:spcPts val="300"/>
              </a:spcAft>
              <a:buSzPct val="100000"/>
              <a:buFont typeface="Arial" panose="020B0604020202020204" pitchFamily="34" charset="0"/>
              <a:buChar char="~"/>
            </a:pPr>
            <a:r>
              <a:rPr lang="en-US" b="1" dirty="0">
                <a:solidFill>
                  <a:prstClr val="white"/>
                </a:solidFill>
                <a:latin typeface="Apple Symbols"/>
              </a:rPr>
              <a:t>Cost</a:t>
            </a:r>
            <a:r>
              <a:rPr lang="en-US" dirty="0">
                <a:solidFill>
                  <a:prstClr val="white"/>
                </a:solidFill>
                <a:latin typeface="Apple Symbols"/>
              </a:rPr>
              <a:t>:  Increase costs by setting the attacker back in progression increases cost to them thereby decreasing cost to defender to remediate</a:t>
            </a:r>
          </a:p>
          <a:p>
            <a:pPr marL="257168" lvl="1" indent="-257168" defTabSz="322652">
              <a:spcAft>
                <a:spcPts val="300"/>
              </a:spcAft>
              <a:buSzPct val="100000"/>
              <a:buFont typeface="Arial" panose="020B0604020202020204" pitchFamily="34" charset="0"/>
              <a:buChar char="~"/>
            </a:pPr>
            <a:r>
              <a:rPr lang="en-US" b="1" dirty="0">
                <a:solidFill>
                  <a:prstClr val="white"/>
                </a:solidFill>
                <a:latin typeface="Apple Symbols"/>
              </a:rPr>
              <a:t>Quality</a:t>
            </a:r>
            <a:r>
              <a:rPr lang="en-US" dirty="0">
                <a:solidFill>
                  <a:prstClr val="white"/>
                </a:solidFill>
                <a:latin typeface="Apple Symbols"/>
              </a:rPr>
              <a:t>: Create noise and anomalies – attackers, automation and scripts are disrupted</a:t>
            </a:r>
          </a:p>
          <a:p>
            <a:endParaRPr lang="en-US" sz="135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1499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13"/>
          <p:cNvSpPr txBox="1">
            <a:spLocks/>
          </p:cNvSpPr>
          <p:nvPr/>
        </p:nvSpPr>
        <p:spPr>
          <a:xfrm>
            <a:off x="1141811" y="2286001"/>
            <a:ext cx="7114869" cy="3195022"/>
          </a:xfrm>
          <a:prstGeom prst="rect">
            <a:avLst/>
          </a:prstGeom>
        </p:spPr>
        <p:txBody>
          <a:bodyPr/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buClr>
                <a:srgbClr val="5B9BD5"/>
              </a:buClr>
              <a:buNone/>
            </a:pPr>
            <a:endParaRPr lang="en-US" sz="1500" dirty="0">
              <a:solidFill>
                <a:prstClr val="black"/>
              </a:solidFill>
            </a:endParaRPr>
          </a:p>
        </p:txBody>
      </p:sp>
      <p:graphicFrame>
        <p:nvGraphicFramePr>
          <p:cNvPr id="6" name="Content Placeholder 4"/>
          <p:cNvGraphicFramePr>
            <a:graphicFrameLocks/>
          </p:cNvGraphicFramePr>
          <p:nvPr>
            <p:extLst/>
          </p:nvPr>
        </p:nvGraphicFramePr>
        <p:xfrm>
          <a:off x="513159" y="1828799"/>
          <a:ext cx="7893942" cy="42008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7" name="Group 6"/>
          <p:cNvGrpSpPr/>
          <p:nvPr/>
        </p:nvGrpSpPr>
        <p:grpSpPr>
          <a:xfrm>
            <a:off x="5675015" y="4414986"/>
            <a:ext cx="1262362" cy="327649"/>
            <a:chOff x="5360136" y="2507063"/>
            <a:chExt cx="1226498" cy="421972"/>
          </a:xfrm>
          <a:solidFill>
            <a:srgbClr val="0070C0"/>
          </a:solidFill>
        </p:grpSpPr>
        <p:sp>
          <p:nvSpPr>
            <p:cNvPr id="8" name="Rounded Rectangle 7"/>
            <p:cNvSpPr/>
            <p:nvPr/>
          </p:nvSpPr>
          <p:spPr>
            <a:xfrm>
              <a:off x="5360136" y="2507063"/>
              <a:ext cx="1226498" cy="421972"/>
            </a:xfrm>
            <a:prstGeom prst="roundRect">
              <a:avLst>
                <a:gd name="adj" fmla="val 10000"/>
              </a:avLst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9" name="Rounded Rectangle 4"/>
            <p:cNvSpPr/>
            <p:nvPr/>
          </p:nvSpPr>
          <p:spPr>
            <a:xfrm>
              <a:off x="5490967" y="2588809"/>
              <a:ext cx="1007512" cy="290911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4290" tIns="34290" rIns="34290" bIns="34290" numCol="1" spcCol="1270" anchor="ctr" anchorCtr="0">
              <a:noAutofit/>
            </a:bodyPr>
            <a:lstStyle/>
            <a:p>
              <a:pPr defTabSz="40004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900" b="1" dirty="0">
                  <a:solidFill>
                    <a:prstClr val="white"/>
                  </a:solidFill>
                </a:rPr>
                <a:t>C&amp;C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6836119" y="4940417"/>
            <a:ext cx="1316214" cy="327649"/>
            <a:chOff x="5404032" y="2555459"/>
            <a:chExt cx="1229585" cy="421972"/>
          </a:xfrm>
        </p:grpSpPr>
        <p:sp>
          <p:nvSpPr>
            <p:cNvPr id="12" name="Rounded Rectangle 11"/>
            <p:cNvSpPr/>
            <p:nvPr/>
          </p:nvSpPr>
          <p:spPr>
            <a:xfrm>
              <a:off x="5404032" y="2555459"/>
              <a:ext cx="1226498" cy="421972"/>
            </a:xfrm>
            <a:prstGeom prst="roundRect">
              <a:avLst>
                <a:gd name="adj" fmla="val 10000"/>
              </a:avLst>
            </a:prstGeom>
            <a:solidFill>
              <a:srgbClr val="0070C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" name="Rounded Rectangle 4"/>
            <p:cNvSpPr/>
            <p:nvPr/>
          </p:nvSpPr>
          <p:spPr>
            <a:xfrm>
              <a:off x="5622914" y="2580177"/>
              <a:ext cx="1010703" cy="39725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4290" tIns="34290" rIns="34290" bIns="34290" numCol="1" spcCol="1270" anchor="ctr" anchorCtr="0">
              <a:noAutofit/>
            </a:bodyPr>
            <a:lstStyle/>
            <a:p>
              <a:pPr defTabSz="40004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900" b="1" dirty="0">
                  <a:solidFill>
                    <a:prstClr val="white"/>
                  </a:solidFill>
                </a:rPr>
                <a:t>Act on Objective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555579" y="3636402"/>
            <a:ext cx="287332" cy="238589"/>
            <a:chOff x="6292555" y="3008655"/>
            <a:chExt cx="368889" cy="307273"/>
          </a:xfrm>
        </p:grpSpPr>
        <p:sp>
          <p:nvSpPr>
            <p:cNvPr id="15" name="Down Arrow 14"/>
            <p:cNvSpPr/>
            <p:nvPr/>
          </p:nvSpPr>
          <p:spPr>
            <a:xfrm>
              <a:off x="6292555" y="3008655"/>
              <a:ext cx="368889" cy="307273"/>
            </a:xfrm>
            <a:prstGeom prst="downArrow">
              <a:avLst>
                <a:gd name="adj1" fmla="val 55000"/>
                <a:gd name="adj2" fmla="val 45000"/>
              </a:avLst>
            </a:prstGeom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6" name="Down Arrow 4"/>
            <p:cNvSpPr/>
            <p:nvPr/>
          </p:nvSpPr>
          <p:spPr>
            <a:xfrm>
              <a:off x="6375555" y="3008655"/>
              <a:ext cx="202889" cy="23122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3335" tIns="13335" rIns="13335" bIns="13335" numCol="1" spcCol="1270" anchor="ctr" anchorCtr="0">
              <a:noAutofit/>
            </a:bodyPr>
            <a:lstStyle/>
            <a:p>
              <a:pPr algn="ctr" defTabSz="466713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05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6702979" y="4678386"/>
            <a:ext cx="287332" cy="238589"/>
            <a:chOff x="6292555" y="3008655"/>
            <a:chExt cx="368889" cy="307273"/>
          </a:xfrm>
        </p:grpSpPr>
        <p:sp>
          <p:nvSpPr>
            <p:cNvPr id="18" name="Down Arrow 17"/>
            <p:cNvSpPr/>
            <p:nvPr/>
          </p:nvSpPr>
          <p:spPr>
            <a:xfrm>
              <a:off x="6292555" y="3008655"/>
              <a:ext cx="368889" cy="307273"/>
            </a:xfrm>
            <a:prstGeom prst="downArrow">
              <a:avLst>
                <a:gd name="adj1" fmla="val 55000"/>
                <a:gd name="adj2" fmla="val 45000"/>
              </a:avLst>
            </a:prstGeom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9" name="Down Arrow 4"/>
            <p:cNvSpPr/>
            <p:nvPr/>
          </p:nvSpPr>
          <p:spPr>
            <a:xfrm>
              <a:off x="6375555" y="3008655"/>
              <a:ext cx="202889" cy="23122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3335" tIns="13335" rIns="13335" bIns="13335" numCol="1" spcCol="1270" anchor="ctr" anchorCtr="0">
              <a:noAutofit/>
            </a:bodyPr>
            <a:lstStyle/>
            <a:p>
              <a:pPr algn="ctr" defTabSz="466713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05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</a:endParaRPr>
            </a:p>
          </p:txBody>
        </p:sp>
      </p:grpSp>
      <p:sp>
        <p:nvSpPr>
          <p:cNvPr id="20" name="Right Arrow 19"/>
          <p:cNvSpPr/>
          <p:nvPr/>
        </p:nvSpPr>
        <p:spPr>
          <a:xfrm>
            <a:off x="335100" y="5485283"/>
            <a:ext cx="8072001" cy="532504"/>
          </a:xfrm>
          <a:prstGeom prst="rightArrow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b="1" dirty="0">
                <a:solidFill>
                  <a:prstClr val="white"/>
                </a:solidFill>
              </a:rPr>
              <a:t>Attack Execution Over Time</a:t>
            </a:r>
          </a:p>
        </p:txBody>
      </p:sp>
      <p:sp>
        <p:nvSpPr>
          <p:cNvPr id="22" name="Title 1"/>
          <p:cNvSpPr>
            <a:spLocks noGrp="1"/>
          </p:cNvSpPr>
          <p:nvPr>
            <p:ph type="title"/>
          </p:nvPr>
        </p:nvSpPr>
        <p:spPr>
          <a:xfrm>
            <a:off x="267014" y="119007"/>
            <a:ext cx="8629649" cy="10287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Apple Symbols" charset="0"/>
                <a:ea typeface="Apple Symbols" charset="0"/>
                <a:cs typeface="Apple Symbols" charset="0"/>
              </a:rPr>
              <a:t>$ </a:t>
            </a:r>
            <a:r>
              <a:rPr lang="en-US" dirty="0" err="1">
                <a:solidFill>
                  <a:schemeClr val="bg1"/>
                </a:solidFill>
                <a:latin typeface="Apple Symbols" charset="0"/>
                <a:ea typeface="Apple Symbols" charset="0"/>
                <a:cs typeface="Apple Symbols" charset="0"/>
              </a:rPr>
              <a:t>tortuosa</a:t>
            </a:r>
            <a:r>
              <a:rPr lang="en-US" dirty="0">
                <a:solidFill>
                  <a:schemeClr val="bg1"/>
                </a:solidFill>
                <a:latin typeface="Apple Symbols" charset="0"/>
                <a:ea typeface="Apple Symbols" charset="0"/>
                <a:cs typeface="Apple Symbols" charset="0"/>
              </a:rPr>
              <a:t> concept – attacking attacker’s plan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517875" y="1680872"/>
            <a:ext cx="324222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1" dirty="0">
                <a:solidFill>
                  <a:srgbClr val="FF0000"/>
                </a:solidFill>
                <a:latin typeface="Apple Symbols"/>
              </a:rPr>
              <a:t>Persistence Disruption</a:t>
            </a:r>
          </a:p>
        </p:txBody>
      </p:sp>
      <p:sp>
        <p:nvSpPr>
          <p:cNvPr id="24" name="Curved Down Arrow 23"/>
          <p:cNvSpPr/>
          <p:nvPr/>
        </p:nvSpPr>
        <p:spPr>
          <a:xfrm rot="2316683" flipH="1" flipV="1">
            <a:off x="3631781" y="4012494"/>
            <a:ext cx="2232963" cy="648729"/>
          </a:xfrm>
          <a:prstGeom prst="curvedDownArrow">
            <a:avLst/>
          </a:prstGeom>
          <a:solidFill>
            <a:srgbClr val="FF0000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342892">
              <a:defRPr/>
            </a:pPr>
            <a:endParaRPr lang="en-US" sz="1350" kern="0" dirty="0">
              <a:solidFill>
                <a:prstClr val="black"/>
              </a:solidFill>
              <a:latin typeface="HP Simplified"/>
            </a:endParaRPr>
          </a:p>
        </p:txBody>
      </p:sp>
      <p:sp>
        <p:nvSpPr>
          <p:cNvPr id="25" name="Curved Down Arrow 24"/>
          <p:cNvSpPr/>
          <p:nvPr/>
        </p:nvSpPr>
        <p:spPr>
          <a:xfrm rot="1726677" flipH="1" flipV="1">
            <a:off x="3077500" y="3622639"/>
            <a:ext cx="1676057" cy="588888"/>
          </a:xfrm>
          <a:prstGeom prst="curvedDownArrow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prstClr val="black"/>
              </a:solidFill>
            </a:endParaRPr>
          </a:p>
        </p:txBody>
      </p:sp>
      <p:sp>
        <p:nvSpPr>
          <p:cNvPr id="26" name="Curved Down Arrow 25"/>
          <p:cNvSpPr/>
          <p:nvPr/>
        </p:nvSpPr>
        <p:spPr>
          <a:xfrm rot="1495988" flipH="1" flipV="1">
            <a:off x="628223" y="2825535"/>
            <a:ext cx="2934335" cy="932289"/>
          </a:xfrm>
          <a:prstGeom prst="curvedDownArrow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6053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60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 animBg="1"/>
      <p:bldP spid="25" grpId="0" animBg="1"/>
      <p:bldP spid="2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13"/>
          <p:cNvSpPr txBox="1">
            <a:spLocks/>
          </p:cNvSpPr>
          <p:nvPr/>
        </p:nvSpPr>
        <p:spPr>
          <a:xfrm>
            <a:off x="1141811" y="2286001"/>
            <a:ext cx="7114869" cy="3195022"/>
          </a:xfrm>
          <a:prstGeom prst="rect">
            <a:avLst/>
          </a:prstGeom>
        </p:spPr>
        <p:txBody>
          <a:bodyPr/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buClr>
                <a:srgbClr val="5B9BD5"/>
              </a:buClr>
              <a:buNone/>
            </a:pPr>
            <a:endParaRPr lang="en-US" sz="1500" dirty="0">
              <a:solidFill>
                <a:prstClr val="black"/>
              </a:solidFill>
            </a:endParaRPr>
          </a:p>
        </p:txBody>
      </p:sp>
      <p:graphicFrame>
        <p:nvGraphicFramePr>
          <p:cNvPr id="6" name="Content Placeholder 4"/>
          <p:cNvGraphicFramePr>
            <a:graphicFrameLocks/>
          </p:cNvGraphicFramePr>
          <p:nvPr>
            <p:extLst/>
          </p:nvPr>
        </p:nvGraphicFramePr>
        <p:xfrm>
          <a:off x="513159" y="1828799"/>
          <a:ext cx="7893942" cy="42008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7" name="Group 6"/>
          <p:cNvGrpSpPr/>
          <p:nvPr/>
        </p:nvGrpSpPr>
        <p:grpSpPr>
          <a:xfrm>
            <a:off x="5675015" y="4414986"/>
            <a:ext cx="1262362" cy="327649"/>
            <a:chOff x="5360136" y="2507063"/>
            <a:chExt cx="1226498" cy="421972"/>
          </a:xfrm>
          <a:solidFill>
            <a:srgbClr val="0070C0"/>
          </a:solidFill>
        </p:grpSpPr>
        <p:sp>
          <p:nvSpPr>
            <p:cNvPr id="8" name="Rounded Rectangle 7"/>
            <p:cNvSpPr/>
            <p:nvPr/>
          </p:nvSpPr>
          <p:spPr>
            <a:xfrm>
              <a:off x="5360136" y="2507063"/>
              <a:ext cx="1226498" cy="421972"/>
            </a:xfrm>
            <a:prstGeom prst="roundRect">
              <a:avLst>
                <a:gd name="adj" fmla="val 10000"/>
              </a:avLst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9" name="Rounded Rectangle 4"/>
            <p:cNvSpPr/>
            <p:nvPr/>
          </p:nvSpPr>
          <p:spPr>
            <a:xfrm>
              <a:off x="5490967" y="2588809"/>
              <a:ext cx="1007512" cy="290911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4290" tIns="34290" rIns="34290" bIns="34290" numCol="1" spcCol="1270" anchor="ctr" anchorCtr="0">
              <a:noAutofit/>
            </a:bodyPr>
            <a:lstStyle/>
            <a:p>
              <a:pPr defTabSz="40004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900" b="1" dirty="0">
                  <a:solidFill>
                    <a:prstClr val="white"/>
                  </a:solidFill>
                </a:rPr>
                <a:t>C&amp;C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6836119" y="4940417"/>
            <a:ext cx="1316214" cy="327649"/>
            <a:chOff x="5404032" y="2555459"/>
            <a:chExt cx="1229585" cy="421972"/>
          </a:xfrm>
        </p:grpSpPr>
        <p:sp>
          <p:nvSpPr>
            <p:cNvPr id="12" name="Rounded Rectangle 11"/>
            <p:cNvSpPr/>
            <p:nvPr/>
          </p:nvSpPr>
          <p:spPr>
            <a:xfrm>
              <a:off x="5404032" y="2555459"/>
              <a:ext cx="1226498" cy="421972"/>
            </a:xfrm>
            <a:prstGeom prst="roundRect">
              <a:avLst>
                <a:gd name="adj" fmla="val 10000"/>
              </a:avLst>
            </a:prstGeom>
            <a:solidFill>
              <a:srgbClr val="0070C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" name="Rounded Rectangle 4"/>
            <p:cNvSpPr/>
            <p:nvPr/>
          </p:nvSpPr>
          <p:spPr>
            <a:xfrm>
              <a:off x="5622914" y="2580177"/>
              <a:ext cx="1010703" cy="39725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4290" tIns="34290" rIns="34290" bIns="34290" numCol="1" spcCol="1270" anchor="ctr" anchorCtr="0">
              <a:noAutofit/>
            </a:bodyPr>
            <a:lstStyle/>
            <a:p>
              <a:pPr defTabSz="40004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900" b="1" dirty="0">
                  <a:solidFill>
                    <a:prstClr val="white"/>
                  </a:solidFill>
                </a:rPr>
                <a:t>Act on Objective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555579" y="3636402"/>
            <a:ext cx="287332" cy="238589"/>
            <a:chOff x="6292555" y="3008655"/>
            <a:chExt cx="368889" cy="307273"/>
          </a:xfrm>
        </p:grpSpPr>
        <p:sp>
          <p:nvSpPr>
            <p:cNvPr id="15" name="Down Arrow 14"/>
            <p:cNvSpPr/>
            <p:nvPr/>
          </p:nvSpPr>
          <p:spPr>
            <a:xfrm>
              <a:off x="6292555" y="3008655"/>
              <a:ext cx="368889" cy="307273"/>
            </a:xfrm>
            <a:prstGeom prst="downArrow">
              <a:avLst>
                <a:gd name="adj1" fmla="val 55000"/>
                <a:gd name="adj2" fmla="val 45000"/>
              </a:avLst>
            </a:prstGeom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6" name="Down Arrow 4"/>
            <p:cNvSpPr/>
            <p:nvPr/>
          </p:nvSpPr>
          <p:spPr>
            <a:xfrm>
              <a:off x="6375555" y="3008655"/>
              <a:ext cx="202889" cy="23122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3335" tIns="13335" rIns="13335" bIns="13335" numCol="1" spcCol="1270" anchor="ctr" anchorCtr="0">
              <a:noAutofit/>
            </a:bodyPr>
            <a:lstStyle/>
            <a:p>
              <a:pPr algn="ctr" defTabSz="466713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05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6702979" y="4678386"/>
            <a:ext cx="287332" cy="238589"/>
            <a:chOff x="6292555" y="3008655"/>
            <a:chExt cx="368889" cy="307273"/>
          </a:xfrm>
        </p:grpSpPr>
        <p:sp>
          <p:nvSpPr>
            <p:cNvPr id="18" name="Down Arrow 17"/>
            <p:cNvSpPr/>
            <p:nvPr/>
          </p:nvSpPr>
          <p:spPr>
            <a:xfrm>
              <a:off x="6292555" y="3008655"/>
              <a:ext cx="368889" cy="307273"/>
            </a:xfrm>
            <a:prstGeom prst="downArrow">
              <a:avLst>
                <a:gd name="adj1" fmla="val 55000"/>
                <a:gd name="adj2" fmla="val 45000"/>
              </a:avLst>
            </a:prstGeom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9" name="Down Arrow 4"/>
            <p:cNvSpPr/>
            <p:nvPr/>
          </p:nvSpPr>
          <p:spPr>
            <a:xfrm>
              <a:off x="6375555" y="3008655"/>
              <a:ext cx="202889" cy="23122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3335" tIns="13335" rIns="13335" bIns="13335" numCol="1" spcCol="1270" anchor="ctr" anchorCtr="0">
              <a:noAutofit/>
            </a:bodyPr>
            <a:lstStyle/>
            <a:p>
              <a:pPr algn="ctr" defTabSz="466713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05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</a:endParaRPr>
            </a:p>
          </p:txBody>
        </p:sp>
      </p:grpSp>
      <p:sp>
        <p:nvSpPr>
          <p:cNvPr id="20" name="Right Arrow 19"/>
          <p:cNvSpPr/>
          <p:nvPr/>
        </p:nvSpPr>
        <p:spPr>
          <a:xfrm>
            <a:off x="335100" y="5485283"/>
            <a:ext cx="8072001" cy="532504"/>
          </a:xfrm>
          <a:prstGeom prst="rightArrow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b="1" dirty="0">
                <a:solidFill>
                  <a:prstClr val="white"/>
                </a:solidFill>
              </a:rPr>
              <a:t>Attack Execution Over Time</a:t>
            </a:r>
          </a:p>
        </p:txBody>
      </p:sp>
      <p:sp>
        <p:nvSpPr>
          <p:cNvPr id="22" name="Title 1"/>
          <p:cNvSpPr>
            <a:spLocks noGrp="1"/>
          </p:cNvSpPr>
          <p:nvPr>
            <p:ph type="title"/>
          </p:nvPr>
        </p:nvSpPr>
        <p:spPr>
          <a:xfrm>
            <a:off x="267014" y="119007"/>
            <a:ext cx="8629649" cy="10287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Apple Symbols" charset="0"/>
                <a:ea typeface="Apple Symbols" charset="0"/>
                <a:cs typeface="Apple Symbols" charset="0"/>
              </a:rPr>
              <a:t>$ </a:t>
            </a:r>
            <a:r>
              <a:rPr lang="en-US" dirty="0" err="1">
                <a:solidFill>
                  <a:schemeClr val="bg1"/>
                </a:solidFill>
                <a:latin typeface="Apple Symbols" charset="0"/>
                <a:ea typeface="Apple Symbols" charset="0"/>
                <a:cs typeface="Apple Symbols" charset="0"/>
              </a:rPr>
              <a:t>tortuosa</a:t>
            </a:r>
            <a:r>
              <a:rPr lang="en-US" dirty="0">
                <a:solidFill>
                  <a:schemeClr val="bg1"/>
                </a:solidFill>
                <a:latin typeface="Apple Symbols" charset="0"/>
                <a:ea typeface="Apple Symbols" charset="0"/>
                <a:cs typeface="Apple Symbols" charset="0"/>
              </a:rPr>
              <a:t> concept – attacking attacker’s plan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960728" y="1184913"/>
            <a:ext cx="324222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1" dirty="0">
                <a:solidFill>
                  <a:srgbClr val="FF0000"/>
                </a:solidFill>
                <a:latin typeface="Apple Symbols"/>
              </a:rPr>
              <a:t>Tool Unavailability</a:t>
            </a:r>
          </a:p>
        </p:txBody>
      </p:sp>
      <p:sp>
        <p:nvSpPr>
          <p:cNvPr id="24" name="Curved Down Arrow 23"/>
          <p:cNvSpPr/>
          <p:nvPr/>
        </p:nvSpPr>
        <p:spPr>
          <a:xfrm rot="1528588" flipH="1" flipV="1">
            <a:off x="4030232" y="4237747"/>
            <a:ext cx="2778774" cy="759049"/>
          </a:xfrm>
          <a:prstGeom prst="curvedDownArrow">
            <a:avLst>
              <a:gd name="adj1" fmla="val 25000"/>
              <a:gd name="adj2" fmla="val 69051"/>
              <a:gd name="adj3" fmla="val 25000"/>
            </a:avLst>
          </a:prstGeom>
          <a:solidFill>
            <a:srgbClr val="FF0000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342892">
              <a:defRPr/>
            </a:pPr>
            <a:endParaRPr lang="en-US" sz="1350" kern="0" dirty="0">
              <a:solidFill>
                <a:prstClr val="black"/>
              </a:solidFill>
              <a:latin typeface="HP Simplified"/>
            </a:endParaRPr>
          </a:p>
        </p:txBody>
      </p:sp>
      <p:sp>
        <p:nvSpPr>
          <p:cNvPr id="25" name="Curved Down Arrow 24"/>
          <p:cNvSpPr/>
          <p:nvPr/>
        </p:nvSpPr>
        <p:spPr>
          <a:xfrm rot="1305651" flipH="1" flipV="1">
            <a:off x="1786269" y="3040911"/>
            <a:ext cx="1654533" cy="888317"/>
          </a:xfrm>
          <a:prstGeom prst="curvedDownArrow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prstClr val="black"/>
              </a:solidFill>
            </a:endParaRPr>
          </a:p>
        </p:txBody>
      </p:sp>
      <p:sp>
        <p:nvSpPr>
          <p:cNvPr id="26" name="Curved Down Arrow 25"/>
          <p:cNvSpPr/>
          <p:nvPr/>
        </p:nvSpPr>
        <p:spPr>
          <a:xfrm rot="1360185" flipH="1" flipV="1">
            <a:off x="839972" y="2881423"/>
            <a:ext cx="2281796" cy="667381"/>
          </a:xfrm>
          <a:prstGeom prst="curvedDownArrow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4945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60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 animBg="1"/>
      <p:bldP spid="25" grpId="0" animBg="1"/>
      <p:bldP spid="2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13"/>
          <p:cNvSpPr txBox="1">
            <a:spLocks/>
          </p:cNvSpPr>
          <p:nvPr/>
        </p:nvSpPr>
        <p:spPr>
          <a:xfrm>
            <a:off x="1141811" y="2286001"/>
            <a:ext cx="7114869" cy="3195022"/>
          </a:xfrm>
          <a:prstGeom prst="rect">
            <a:avLst/>
          </a:prstGeom>
        </p:spPr>
        <p:txBody>
          <a:bodyPr/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buClr>
                <a:srgbClr val="5B9BD5"/>
              </a:buClr>
              <a:buNone/>
            </a:pPr>
            <a:endParaRPr lang="en-US" sz="1500" dirty="0">
              <a:solidFill>
                <a:prstClr val="black"/>
              </a:solidFill>
            </a:endParaRPr>
          </a:p>
        </p:txBody>
      </p:sp>
      <p:graphicFrame>
        <p:nvGraphicFramePr>
          <p:cNvPr id="6" name="Content Placeholder 4"/>
          <p:cNvGraphicFramePr>
            <a:graphicFrameLocks/>
          </p:cNvGraphicFramePr>
          <p:nvPr>
            <p:extLst/>
          </p:nvPr>
        </p:nvGraphicFramePr>
        <p:xfrm>
          <a:off x="513159" y="1828799"/>
          <a:ext cx="7893942" cy="42008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7" name="Group 6"/>
          <p:cNvGrpSpPr/>
          <p:nvPr/>
        </p:nvGrpSpPr>
        <p:grpSpPr>
          <a:xfrm>
            <a:off x="5675015" y="4414986"/>
            <a:ext cx="1262362" cy="327649"/>
            <a:chOff x="5360136" y="2507063"/>
            <a:chExt cx="1226498" cy="421972"/>
          </a:xfrm>
          <a:solidFill>
            <a:srgbClr val="0070C0"/>
          </a:solidFill>
        </p:grpSpPr>
        <p:sp>
          <p:nvSpPr>
            <p:cNvPr id="8" name="Rounded Rectangle 7"/>
            <p:cNvSpPr/>
            <p:nvPr/>
          </p:nvSpPr>
          <p:spPr>
            <a:xfrm>
              <a:off x="5360136" y="2507063"/>
              <a:ext cx="1226498" cy="421972"/>
            </a:xfrm>
            <a:prstGeom prst="roundRect">
              <a:avLst>
                <a:gd name="adj" fmla="val 10000"/>
              </a:avLst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9" name="Rounded Rectangle 4"/>
            <p:cNvSpPr/>
            <p:nvPr/>
          </p:nvSpPr>
          <p:spPr>
            <a:xfrm>
              <a:off x="5490967" y="2588809"/>
              <a:ext cx="1007512" cy="290911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4290" tIns="34290" rIns="34290" bIns="34290" numCol="1" spcCol="1270" anchor="ctr" anchorCtr="0">
              <a:noAutofit/>
            </a:bodyPr>
            <a:lstStyle/>
            <a:p>
              <a:pPr defTabSz="40004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900" b="1" dirty="0">
                  <a:solidFill>
                    <a:prstClr val="white"/>
                  </a:solidFill>
                </a:rPr>
                <a:t>C&amp;C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6836119" y="4940417"/>
            <a:ext cx="1316214" cy="327649"/>
            <a:chOff x="5404032" y="2555459"/>
            <a:chExt cx="1229585" cy="421972"/>
          </a:xfrm>
        </p:grpSpPr>
        <p:sp>
          <p:nvSpPr>
            <p:cNvPr id="12" name="Rounded Rectangle 11"/>
            <p:cNvSpPr/>
            <p:nvPr/>
          </p:nvSpPr>
          <p:spPr>
            <a:xfrm>
              <a:off x="5404032" y="2555459"/>
              <a:ext cx="1226498" cy="421972"/>
            </a:xfrm>
            <a:prstGeom prst="roundRect">
              <a:avLst>
                <a:gd name="adj" fmla="val 10000"/>
              </a:avLst>
            </a:prstGeom>
            <a:solidFill>
              <a:srgbClr val="0070C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" name="Rounded Rectangle 4"/>
            <p:cNvSpPr/>
            <p:nvPr/>
          </p:nvSpPr>
          <p:spPr>
            <a:xfrm>
              <a:off x="5622914" y="2580177"/>
              <a:ext cx="1010703" cy="39725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4290" tIns="34290" rIns="34290" bIns="34290" numCol="1" spcCol="1270" anchor="ctr" anchorCtr="0">
              <a:noAutofit/>
            </a:bodyPr>
            <a:lstStyle/>
            <a:p>
              <a:pPr defTabSz="40004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900" b="1" dirty="0">
                  <a:solidFill>
                    <a:prstClr val="white"/>
                  </a:solidFill>
                </a:rPr>
                <a:t>Act on Objective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555579" y="3636402"/>
            <a:ext cx="287332" cy="238589"/>
            <a:chOff x="6292555" y="3008655"/>
            <a:chExt cx="368889" cy="307273"/>
          </a:xfrm>
        </p:grpSpPr>
        <p:sp>
          <p:nvSpPr>
            <p:cNvPr id="15" name="Down Arrow 14"/>
            <p:cNvSpPr/>
            <p:nvPr/>
          </p:nvSpPr>
          <p:spPr>
            <a:xfrm>
              <a:off x="6292555" y="3008655"/>
              <a:ext cx="368889" cy="307273"/>
            </a:xfrm>
            <a:prstGeom prst="downArrow">
              <a:avLst>
                <a:gd name="adj1" fmla="val 55000"/>
                <a:gd name="adj2" fmla="val 45000"/>
              </a:avLst>
            </a:prstGeom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6" name="Down Arrow 4"/>
            <p:cNvSpPr/>
            <p:nvPr/>
          </p:nvSpPr>
          <p:spPr>
            <a:xfrm>
              <a:off x="6375555" y="3008655"/>
              <a:ext cx="202889" cy="23122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3335" tIns="13335" rIns="13335" bIns="13335" numCol="1" spcCol="1270" anchor="ctr" anchorCtr="0">
              <a:noAutofit/>
            </a:bodyPr>
            <a:lstStyle/>
            <a:p>
              <a:pPr algn="ctr" defTabSz="466713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05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6702979" y="4678386"/>
            <a:ext cx="287332" cy="238589"/>
            <a:chOff x="6292555" y="3008655"/>
            <a:chExt cx="368889" cy="307273"/>
          </a:xfrm>
        </p:grpSpPr>
        <p:sp>
          <p:nvSpPr>
            <p:cNvPr id="18" name="Down Arrow 17"/>
            <p:cNvSpPr/>
            <p:nvPr/>
          </p:nvSpPr>
          <p:spPr>
            <a:xfrm>
              <a:off x="6292555" y="3008655"/>
              <a:ext cx="368889" cy="307273"/>
            </a:xfrm>
            <a:prstGeom prst="downArrow">
              <a:avLst>
                <a:gd name="adj1" fmla="val 55000"/>
                <a:gd name="adj2" fmla="val 45000"/>
              </a:avLst>
            </a:prstGeom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9" name="Down Arrow 4"/>
            <p:cNvSpPr/>
            <p:nvPr/>
          </p:nvSpPr>
          <p:spPr>
            <a:xfrm>
              <a:off x="6375555" y="3008655"/>
              <a:ext cx="202889" cy="23122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3335" tIns="13335" rIns="13335" bIns="13335" numCol="1" spcCol="1270" anchor="ctr" anchorCtr="0">
              <a:noAutofit/>
            </a:bodyPr>
            <a:lstStyle/>
            <a:p>
              <a:pPr algn="ctr" defTabSz="466713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05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</a:endParaRPr>
            </a:p>
          </p:txBody>
        </p:sp>
      </p:grpSp>
      <p:sp>
        <p:nvSpPr>
          <p:cNvPr id="20" name="Right Arrow 19"/>
          <p:cNvSpPr/>
          <p:nvPr/>
        </p:nvSpPr>
        <p:spPr>
          <a:xfrm>
            <a:off x="335100" y="5485283"/>
            <a:ext cx="8072001" cy="532504"/>
          </a:xfrm>
          <a:prstGeom prst="rightArrow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b="1" dirty="0">
                <a:solidFill>
                  <a:prstClr val="white"/>
                </a:solidFill>
              </a:rPr>
              <a:t>Attack Execution Over Time</a:t>
            </a:r>
          </a:p>
        </p:txBody>
      </p:sp>
      <p:sp>
        <p:nvSpPr>
          <p:cNvPr id="22" name="Title 1"/>
          <p:cNvSpPr>
            <a:spLocks noGrp="1"/>
          </p:cNvSpPr>
          <p:nvPr>
            <p:ph type="title"/>
          </p:nvPr>
        </p:nvSpPr>
        <p:spPr>
          <a:xfrm>
            <a:off x="267014" y="119007"/>
            <a:ext cx="8629649" cy="10287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Apple Symbols" charset="0"/>
                <a:ea typeface="Apple Symbols" charset="0"/>
                <a:cs typeface="Apple Symbols" charset="0"/>
              </a:rPr>
              <a:t>$ </a:t>
            </a:r>
            <a:r>
              <a:rPr lang="en-US" dirty="0" err="1">
                <a:solidFill>
                  <a:schemeClr val="bg1"/>
                </a:solidFill>
                <a:latin typeface="Apple Symbols" charset="0"/>
                <a:ea typeface="Apple Symbols" charset="0"/>
                <a:cs typeface="Apple Symbols" charset="0"/>
              </a:rPr>
              <a:t>tortuosa</a:t>
            </a:r>
            <a:r>
              <a:rPr lang="en-US" dirty="0">
                <a:solidFill>
                  <a:schemeClr val="bg1"/>
                </a:solidFill>
                <a:latin typeface="Apple Symbols" charset="0"/>
                <a:ea typeface="Apple Symbols" charset="0"/>
                <a:cs typeface="Apple Symbols" charset="0"/>
              </a:rPr>
              <a:t> concept – attacking attacker’s plan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636787" y="1411171"/>
            <a:ext cx="364668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1" dirty="0">
                <a:solidFill>
                  <a:srgbClr val="FF0000"/>
                </a:solidFill>
                <a:latin typeface="Apple Symbols"/>
              </a:rPr>
              <a:t>Orchestrated False Targets</a:t>
            </a:r>
          </a:p>
        </p:txBody>
      </p:sp>
      <p:sp>
        <p:nvSpPr>
          <p:cNvPr id="24" name="Curved Down Arrow 23"/>
          <p:cNvSpPr/>
          <p:nvPr/>
        </p:nvSpPr>
        <p:spPr>
          <a:xfrm rot="1569957" flipH="1" flipV="1">
            <a:off x="3052777" y="3683355"/>
            <a:ext cx="2585681" cy="661421"/>
          </a:xfrm>
          <a:prstGeom prst="curvedDownArrow">
            <a:avLst/>
          </a:prstGeom>
          <a:solidFill>
            <a:srgbClr val="FF0000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342892">
              <a:defRPr/>
            </a:pPr>
            <a:endParaRPr lang="en-US" sz="1350" kern="0" dirty="0">
              <a:solidFill>
                <a:prstClr val="black"/>
              </a:solidFill>
              <a:latin typeface="HP Simplified"/>
            </a:endParaRPr>
          </a:p>
        </p:txBody>
      </p:sp>
      <p:sp>
        <p:nvSpPr>
          <p:cNvPr id="25" name="Curved Down Arrow 24"/>
          <p:cNvSpPr/>
          <p:nvPr/>
        </p:nvSpPr>
        <p:spPr>
          <a:xfrm rot="1330518" flipH="1" flipV="1">
            <a:off x="2028013" y="3293574"/>
            <a:ext cx="2221966" cy="573711"/>
          </a:xfrm>
          <a:prstGeom prst="curvedDownArrow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prstClr val="black"/>
              </a:solidFill>
            </a:endParaRPr>
          </a:p>
        </p:txBody>
      </p:sp>
      <p:sp>
        <p:nvSpPr>
          <p:cNvPr id="26" name="Curved Down Arrow 25"/>
          <p:cNvSpPr/>
          <p:nvPr/>
        </p:nvSpPr>
        <p:spPr>
          <a:xfrm rot="1258491" flipH="1" flipV="1">
            <a:off x="370769" y="2611621"/>
            <a:ext cx="2205452" cy="887835"/>
          </a:xfrm>
          <a:prstGeom prst="curvedDownArrow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385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60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 animBg="1"/>
      <p:bldP spid="25" grpId="0" animBg="1"/>
      <p:bldP spid="2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14350" y="2147882"/>
            <a:ext cx="8001000" cy="35548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500" dirty="0">
              <a:solidFill>
                <a:prstClr val="black"/>
              </a:solidFill>
            </a:endParaRPr>
          </a:p>
          <a:p>
            <a:endParaRPr lang="en-US" sz="1500" dirty="0">
              <a:solidFill>
                <a:prstClr val="black"/>
              </a:solidFill>
            </a:endParaRPr>
          </a:p>
          <a:p>
            <a:endParaRPr lang="en-US" sz="1500" dirty="0">
              <a:solidFill>
                <a:prstClr val="black"/>
              </a:solidFill>
            </a:endParaRPr>
          </a:p>
          <a:p>
            <a:endParaRPr lang="en-US" sz="1500" dirty="0">
              <a:solidFill>
                <a:prstClr val="black"/>
              </a:solidFill>
            </a:endParaRPr>
          </a:p>
          <a:p>
            <a:endParaRPr lang="en-US" sz="1500" dirty="0">
              <a:solidFill>
                <a:prstClr val="black"/>
              </a:solidFill>
            </a:endParaRPr>
          </a:p>
          <a:p>
            <a:endParaRPr lang="en-US" sz="1500" dirty="0">
              <a:solidFill>
                <a:prstClr val="black"/>
              </a:solidFill>
            </a:endParaRPr>
          </a:p>
          <a:p>
            <a:endParaRPr lang="en-US" sz="1500" dirty="0">
              <a:solidFill>
                <a:prstClr val="black"/>
              </a:solidFill>
            </a:endParaRPr>
          </a:p>
          <a:p>
            <a:endParaRPr lang="en-US" sz="1500" dirty="0">
              <a:solidFill>
                <a:prstClr val="black"/>
              </a:solidFill>
            </a:endParaRPr>
          </a:p>
          <a:p>
            <a:endParaRPr lang="en-US" sz="1500" dirty="0">
              <a:solidFill>
                <a:prstClr val="black"/>
              </a:solidFill>
            </a:endParaRPr>
          </a:p>
          <a:p>
            <a:endParaRPr lang="en-US" sz="1500" dirty="0">
              <a:solidFill>
                <a:prstClr val="black"/>
              </a:solidFill>
            </a:endParaRPr>
          </a:p>
          <a:p>
            <a:endParaRPr lang="en-US" sz="1500" dirty="0">
              <a:solidFill>
                <a:prstClr val="black"/>
              </a:solidFill>
            </a:endParaRPr>
          </a:p>
          <a:p>
            <a:endParaRPr lang="en-US" sz="1500" dirty="0">
              <a:solidFill>
                <a:prstClr val="black"/>
              </a:solidFill>
            </a:endParaRPr>
          </a:p>
          <a:p>
            <a:endParaRPr lang="en-US" sz="1500" dirty="0">
              <a:solidFill>
                <a:prstClr val="black"/>
              </a:solidFill>
            </a:endParaRPr>
          </a:p>
          <a:p>
            <a:endParaRPr lang="en-US" sz="1500" dirty="0">
              <a:solidFill>
                <a:prstClr val="black"/>
              </a:solidFill>
            </a:endParaRPr>
          </a:p>
          <a:p>
            <a:endParaRPr lang="en-US" sz="1500" dirty="0">
              <a:solidFill>
                <a:prstClr val="black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014" y="1640369"/>
            <a:ext cx="6768715" cy="390519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0667" y="2032841"/>
            <a:ext cx="3764222" cy="156012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8267" y="3692627"/>
            <a:ext cx="1199738" cy="291088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14350" y="6363049"/>
            <a:ext cx="755504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prstClr val="white"/>
                </a:solidFill>
              </a:rPr>
              <a:t>***https://www.mitre.org/publications/technical-papers/cyber-resiliency-engineering-framework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67014" y="119007"/>
            <a:ext cx="8629649" cy="10287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Apple Symbols" charset="0"/>
                <a:ea typeface="Apple Symbols" charset="0"/>
                <a:cs typeface="Apple Symbols" charset="0"/>
              </a:rPr>
              <a:t>$ tortuosa concept – attacking attacker’s plan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2567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14350" y="2147882"/>
            <a:ext cx="8001000" cy="35548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500" dirty="0">
              <a:solidFill>
                <a:prstClr val="black"/>
              </a:solidFill>
            </a:endParaRPr>
          </a:p>
          <a:p>
            <a:endParaRPr lang="en-US" sz="1500" dirty="0">
              <a:solidFill>
                <a:prstClr val="black"/>
              </a:solidFill>
            </a:endParaRPr>
          </a:p>
          <a:p>
            <a:endParaRPr lang="en-US" sz="1500" dirty="0">
              <a:solidFill>
                <a:prstClr val="black"/>
              </a:solidFill>
            </a:endParaRPr>
          </a:p>
          <a:p>
            <a:endParaRPr lang="en-US" sz="1500" dirty="0">
              <a:solidFill>
                <a:prstClr val="black"/>
              </a:solidFill>
            </a:endParaRPr>
          </a:p>
          <a:p>
            <a:endParaRPr lang="en-US" sz="1500" dirty="0">
              <a:solidFill>
                <a:prstClr val="black"/>
              </a:solidFill>
            </a:endParaRPr>
          </a:p>
          <a:p>
            <a:endParaRPr lang="en-US" sz="1500" dirty="0">
              <a:solidFill>
                <a:prstClr val="black"/>
              </a:solidFill>
            </a:endParaRPr>
          </a:p>
          <a:p>
            <a:endParaRPr lang="en-US" sz="1500" dirty="0">
              <a:solidFill>
                <a:prstClr val="black"/>
              </a:solidFill>
            </a:endParaRPr>
          </a:p>
          <a:p>
            <a:endParaRPr lang="en-US" sz="1500" dirty="0">
              <a:solidFill>
                <a:prstClr val="black"/>
              </a:solidFill>
            </a:endParaRPr>
          </a:p>
          <a:p>
            <a:endParaRPr lang="en-US" sz="1500" dirty="0">
              <a:solidFill>
                <a:prstClr val="black"/>
              </a:solidFill>
            </a:endParaRPr>
          </a:p>
          <a:p>
            <a:endParaRPr lang="en-US" sz="1500" dirty="0">
              <a:solidFill>
                <a:prstClr val="black"/>
              </a:solidFill>
            </a:endParaRPr>
          </a:p>
          <a:p>
            <a:endParaRPr lang="en-US" sz="1500" dirty="0">
              <a:solidFill>
                <a:prstClr val="black"/>
              </a:solidFill>
            </a:endParaRPr>
          </a:p>
          <a:p>
            <a:endParaRPr lang="en-US" sz="1500" dirty="0">
              <a:solidFill>
                <a:prstClr val="black"/>
              </a:solidFill>
            </a:endParaRPr>
          </a:p>
          <a:p>
            <a:endParaRPr lang="en-US" sz="1500" dirty="0">
              <a:solidFill>
                <a:prstClr val="black"/>
              </a:solidFill>
            </a:endParaRPr>
          </a:p>
          <a:p>
            <a:endParaRPr lang="en-US" sz="1500" dirty="0">
              <a:solidFill>
                <a:prstClr val="black"/>
              </a:solidFill>
            </a:endParaRPr>
          </a:p>
          <a:p>
            <a:endParaRPr lang="en-US" sz="1500" dirty="0">
              <a:solidFill>
                <a:prstClr val="black"/>
              </a:solidFill>
            </a:endParaRPr>
          </a:p>
        </p:txBody>
      </p:sp>
      <p:pic>
        <p:nvPicPr>
          <p:cNvPr id="7" name="Content Placeholder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467" y="1294540"/>
            <a:ext cx="8732356" cy="518694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454667" y="2368439"/>
            <a:ext cx="379921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>
                <a:solidFill>
                  <a:prstClr val="black"/>
                </a:solidFill>
                <a:latin typeface="Apple Symbols"/>
              </a:rPr>
              <a:t>Mapped: Axiom, Cleaver, Dark Hotel, FIN4, 02Hero, SAPU4ALL, </a:t>
            </a:r>
            <a:r>
              <a:rPr lang="en-US" sz="2100" dirty="0" err="1">
                <a:solidFill>
                  <a:prstClr val="black"/>
                </a:solidFill>
                <a:latin typeface="Apple Symbols"/>
              </a:rPr>
              <a:t>StuckOnUrDC</a:t>
            </a:r>
            <a:r>
              <a:rPr lang="en-US" sz="2100" dirty="0">
                <a:solidFill>
                  <a:prstClr val="black"/>
                </a:solidFill>
                <a:latin typeface="Apple Symbols"/>
              </a:rPr>
              <a:t>, </a:t>
            </a:r>
            <a:r>
              <a:rPr lang="en-US" sz="2100" dirty="0" err="1">
                <a:solidFill>
                  <a:prstClr val="black"/>
                </a:solidFill>
                <a:latin typeface="Apple Symbols"/>
              </a:rPr>
              <a:t>OpenYourDir</a:t>
            </a:r>
            <a:endParaRPr lang="en-US" sz="2100" dirty="0">
              <a:solidFill>
                <a:prstClr val="black"/>
              </a:solidFill>
              <a:latin typeface="Apple Symbols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67014" y="119007"/>
            <a:ext cx="8629649" cy="10287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Apple Symbols" charset="0"/>
                <a:ea typeface="Apple Symbols" charset="0"/>
                <a:cs typeface="Apple Symbols" charset="0"/>
              </a:rPr>
              <a:t>$ tortuosa concept – attacking attacker’s plan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4900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13"/>
          <p:cNvSpPr txBox="1">
            <a:spLocks/>
          </p:cNvSpPr>
          <p:nvPr/>
        </p:nvSpPr>
        <p:spPr>
          <a:xfrm>
            <a:off x="1143003" y="2286001"/>
            <a:ext cx="6850793" cy="3086101"/>
          </a:xfrm>
          <a:prstGeom prst="rect">
            <a:avLst/>
          </a:prstGeom>
        </p:spPr>
        <p:txBody>
          <a:bodyPr/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buClr>
                <a:srgbClr val="5B9BD5"/>
              </a:buClr>
              <a:buNone/>
            </a:pPr>
            <a:endParaRPr lang="en-US" sz="1500" dirty="0">
              <a:solidFill>
                <a:prstClr val="black"/>
              </a:solidFill>
            </a:endParaRPr>
          </a:p>
        </p:txBody>
      </p:sp>
      <p:graphicFrame>
        <p:nvGraphicFramePr>
          <p:cNvPr id="6" name="Content Placeholder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2160799"/>
              </p:ext>
            </p:extLst>
          </p:nvPr>
        </p:nvGraphicFramePr>
        <p:xfrm>
          <a:off x="336070" y="1766952"/>
          <a:ext cx="8464658" cy="45316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itle 1"/>
          <p:cNvSpPr txBox="1">
            <a:spLocks/>
          </p:cNvSpPr>
          <p:nvPr/>
        </p:nvSpPr>
        <p:spPr>
          <a:xfrm>
            <a:off x="267014" y="119007"/>
            <a:ext cx="8629649" cy="1028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78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bg1"/>
                </a:solidFill>
                <a:latin typeface="Apple Symbols"/>
              </a:rPr>
              <a:t>$ let’s build a catalog of attack patterns 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7353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13"/>
          <p:cNvSpPr txBox="1">
            <a:spLocks/>
          </p:cNvSpPr>
          <p:nvPr/>
        </p:nvSpPr>
        <p:spPr>
          <a:xfrm>
            <a:off x="1143003" y="2286001"/>
            <a:ext cx="6850793" cy="3086101"/>
          </a:xfrm>
          <a:prstGeom prst="rect">
            <a:avLst/>
          </a:prstGeom>
        </p:spPr>
        <p:txBody>
          <a:bodyPr/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buClr>
                <a:srgbClr val="5B9BD5"/>
              </a:buClr>
              <a:buNone/>
            </a:pPr>
            <a:endParaRPr lang="en-US" sz="1500" dirty="0">
              <a:solidFill>
                <a:prstClr val="black"/>
              </a:solidFill>
            </a:endParaRPr>
          </a:p>
        </p:txBody>
      </p:sp>
      <p:graphicFrame>
        <p:nvGraphicFramePr>
          <p:cNvPr id="6" name="Content Placeholder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77109041"/>
              </p:ext>
            </p:extLst>
          </p:nvPr>
        </p:nvGraphicFramePr>
        <p:xfrm>
          <a:off x="336070" y="1766952"/>
          <a:ext cx="8464658" cy="45316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itle 1"/>
          <p:cNvSpPr txBox="1">
            <a:spLocks/>
          </p:cNvSpPr>
          <p:nvPr/>
        </p:nvSpPr>
        <p:spPr>
          <a:xfrm>
            <a:off x="267014" y="119007"/>
            <a:ext cx="8629649" cy="1028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78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bg1"/>
                </a:solidFill>
                <a:latin typeface="Apple Symbols"/>
              </a:rPr>
              <a:t>$ let’s build a catalog of attack patterns 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4985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88401"/>
            <a:ext cx="78867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pple Symbols" charset="0"/>
                <a:ea typeface="Apple Symbols" charset="0"/>
                <a:cs typeface="Apple Symbols" charset="0"/>
              </a:rPr>
              <a:t>$ whoami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628650" y="1618501"/>
            <a:ext cx="7886700" cy="4361193"/>
          </a:xfrm>
        </p:spPr>
        <p:txBody>
          <a:bodyPr>
            <a:noAutofit/>
          </a:bodyPr>
          <a:lstStyle/>
          <a:p>
            <a:pPr>
              <a:buFont typeface="Arial" panose="020B0604020202020204" pitchFamily="34" charset="0"/>
              <a:buChar char="~"/>
            </a:pPr>
            <a:r>
              <a:rPr lang="en-US" sz="2400" dirty="0">
                <a:solidFill>
                  <a:schemeClr val="bg1"/>
                </a:solidFill>
                <a:latin typeface="Apple Symbols" charset="0"/>
                <a:ea typeface="Apple Symbols" charset="0"/>
                <a:cs typeface="Apple Symbols" charset="0"/>
              </a:rPr>
              <a:t>messing with computers since 1989 - TIN, PINE, yTalk, Lynx, MUDs, etc. </a:t>
            </a:r>
          </a:p>
          <a:p>
            <a:pPr>
              <a:buFont typeface="Arial" panose="020B0604020202020204" pitchFamily="34" charset="0"/>
              <a:buChar char="~"/>
            </a:pPr>
            <a:r>
              <a:rPr lang="en-US" sz="2400" dirty="0">
                <a:solidFill>
                  <a:schemeClr val="bg1"/>
                </a:solidFill>
                <a:latin typeface="Apple Symbols" charset="0"/>
                <a:ea typeface="Apple Symbols" charset="0"/>
                <a:cs typeface="Apple Symbols" charset="0"/>
              </a:rPr>
              <a:t>8 years in a large food manufacturer helping to build and secure SCADA/ICS systems across 90+ food manufacturing plants in the US. </a:t>
            </a:r>
          </a:p>
          <a:p>
            <a:pPr>
              <a:buFont typeface="Arial" panose="020B0604020202020204" pitchFamily="34" charset="0"/>
              <a:buChar char="~"/>
            </a:pPr>
            <a:r>
              <a:rPr lang="en-US" sz="2400" dirty="0">
                <a:solidFill>
                  <a:schemeClr val="bg1"/>
                </a:solidFill>
                <a:latin typeface="Apple Symbols" charset="0"/>
                <a:ea typeface="Apple Symbols" charset="0"/>
                <a:cs typeface="Apple Symbols" charset="0"/>
              </a:rPr>
              <a:t>6 years building out a security function in one of the largest pharmaceutical drug distributors in the US. </a:t>
            </a:r>
          </a:p>
          <a:p>
            <a:pPr>
              <a:buFont typeface="Arial" panose="020B0604020202020204" pitchFamily="34" charset="0"/>
              <a:buChar char="~"/>
            </a:pPr>
            <a:r>
              <a:rPr lang="en-US" sz="2400" dirty="0">
                <a:solidFill>
                  <a:schemeClr val="bg1"/>
                </a:solidFill>
                <a:latin typeface="Apple Symbols" charset="0"/>
                <a:ea typeface="Apple Symbols" charset="0"/>
                <a:cs typeface="Apple Symbols" charset="0"/>
              </a:rPr>
              <a:t>currently Chief Endpoint Security Architect in a large tech company building out the roadmaps for desirable Cyber Resiliency techniques in the endpoint space. </a:t>
            </a:r>
          </a:p>
          <a:p>
            <a:pPr>
              <a:buFont typeface="Arial" panose="020B0604020202020204" pitchFamily="34" charset="0"/>
              <a:buChar char="~"/>
            </a:pPr>
            <a:r>
              <a:rPr lang="en-US" sz="2400" dirty="0">
                <a:solidFill>
                  <a:schemeClr val="bg1"/>
                </a:solidFill>
                <a:latin typeface="Apple Symbols" charset="0"/>
                <a:ea typeface="Apple Symbols" charset="0"/>
                <a:cs typeface="Apple Symbols" charset="0"/>
              </a:rPr>
              <a:t>much better than family law! I am more of a geek. </a:t>
            </a:r>
          </a:p>
        </p:txBody>
      </p:sp>
    </p:spTree>
    <p:extLst>
      <p:ext uri="{BB962C8B-B14F-4D97-AF65-F5344CB8AC3E}">
        <p14:creationId xmlns:p14="http://schemas.microsoft.com/office/powerpoint/2010/main" val="9681883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67957" y="1285538"/>
            <a:ext cx="7853083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~"/>
            </a:pPr>
            <a:r>
              <a:rPr lang="en-US" sz="2400" dirty="0">
                <a:solidFill>
                  <a:schemeClr val="bg1"/>
                </a:solidFill>
                <a:latin typeface="Apple Symbols"/>
              </a:rPr>
              <a:t>MITRE’s CAPEC (Common Attack Patterns and Enumeration Catalogue)</a:t>
            </a:r>
          </a:p>
          <a:p>
            <a:endParaRPr lang="en-US" sz="2400" dirty="0">
              <a:solidFill>
                <a:schemeClr val="bg1"/>
              </a:solidFill>
              <a:latin typeface="Apple Symbols"/>
            </a:endParaRPr>
          </a:p>
          <a:p>
            <a:endParaRPr lang="en-US" sz="2400" dirty="0">
              <a:solidFill>
                <a:schemeClr val="bg1"/>
              </a:solidFill>
              <a:latin typeface="Apple Symbols"/>
            </a:endParaRPr>
          </a:p>
          <a:p>
            <a:pPr marL="800100" lvl="1" indent="-342900">
              <a:buFont typeface="Arial" panose="020B0604020202020204" pitchFamily="34" charset="0"/>
              <a:buChar char="-"/>
            </a:pPr>
            <a:r>
              <a:rPr lang="en-US" sz="2400" dirty="0">
                <a:solidFill>
                  <a:schemeClr val="bg1"/>
                </a:solidFill>
                <a:latin typeface="Apple Symbols"/>
              </a:rPr>
              <a:t>500+ techniques</a:t>
            </a:r>
          </a:p>
          <a:p>
            <a:pPr marL="800100" lvl="1" indent="-342900">
              <a:buFont typeface="Arial" panose="020B0604020202020204" pitchFamily="34" charset="0"/>
              <a:buChar char="-"/>
            </a:pPr>
            <a:r>
              <a:rPr lang="en-US" sz="2400" dirty="0">
                <a:solidFill>
                  <a:schemeClr val="bg1"/>
                </a:solidFill>
                <a:latin typeface="Apple Symbols"/>
              </a:rPr>
              <a:t>Slightly unmanageable for my needs</a:t>
            </a:r>
          </a:p>
          <a:p>
            <a:pPr marL="800100" lvl="1" indent="-342900">
              <a:buFont typeface="Arial" panose="020B0604020202020204" pitchFamily="34" charset="0"/>
              <a:buChar char="-"/>
            </a:pPr>
            <a:endParaRPr lang="en-US" sz="2400" dirty="0">
              <a:solidFill>
                <a:schemeClr val="bg1"/>
              </a:solidFill>
              <a:latin typeface="Apple Symbols"/>
            </a:endParaRPr>
          </a:p>
          <a:p>
            <a:pPr marL="342900" indent="-342900">
              <a:buFont typeface="Arial" panose="020B0604020202020204" pitchFamily="34" charset="0"/>
              <a:buChar char="~"/>
            </a:pPr>
            <a:r>
              <a:rPr lang="en-US" sz="2400" dirty="0">
                <a:solidFill>
                  <a:schemeClr val="bg1"/>
                </a:solidFill>
                <a:latin typeface="Apple Symbols"/>
              </a:rPr>
              <a:t>MITRE’s ATT&amp;CK Framework (Adversarial Tactics, Techniques &amp; Common Knowledge)</a:t>
            </a:r>
          </a:p>
          <a:p>
            <a:pPr marL="800100" lvl="1" indent="-342900">
              <a:buFont typeface="Arial" panose="020B0604020202020204" pitchFamily="34" charset="0"/>
              <a:buChar char="-"/>
            </a:pPr>
            <a:r>
              <a:rPr lang="en-US" sz="2400" dirty="0">
                <a:solidFill>
                  <a:prstClr val="white"/>
                </a:solidFill>
                <a:latin typeface="Apple Symbols"/>
              </a:rPr>
              <a:t>68 techniques!</a:t>
            </a:r>
          </a:p>
          <a:p>
            <a:pPr marL="800100" lvl="1" indent="-342900">
              <a:buFont typeface="Arial" panose="020B0604020202020204" pitchFamily="34" charset="0"/>
              <a:buChar char="-"/>
            </a:pPr>
            <a:r>
              <a:rPr lang="en-US" sz="2400" dirty="0">
                <a:solidFill>
                  <a:prstClr val="white"/>
                </a:solidFill>
                <a:latin typeface="Apple Symbols"/>
              </a:rPr>
              <a:t>More manageable</a:t>
            </a:r>
          </a:p>
          <a:p>
            <a:pPr marL="800100" lvl="1" indent="-342900">
              <a:buFont typeface="Arial" panose="020B0604020202020204" pitchFamily="34" charset="0"/>
              <a:buChar char="-"/>
            </a:pPr>
            <a:r>
              <a:rPr lang="en-US" sz="2400" dirty="0">
                <a:solidFill>
                  <a:prstClr val="white"/>
                </a:solidFill>
                <a:latin typeface="Apple Symbols"/>
              </a:rPr>
              <a:t>Attack lifecycle map</a:t>
            </a:r>
          </a:p>
          <a:p>
            <a:pPr marL="800100" lvl="1" indent="-342900">
              <a:buFont typeface="Arial" panose="020B0604020202020204" pitchFamily="34" charset="0"/>
              <a:buChar char="-"/>
            </a:pPr>
            <a:r>
              <a:rPr lang="en-US" sz="2400" dirty="0">
                <a:solidFill>
                  <a:prstClr val="white"/>
                </a:solidFill>
                <a:latin typeface="Apple Symbols"/>
              </a:rPr>
              <a:t>Win!</a:t>
            </a:r>
          </a:p>
          <a:p>
            <a:endParaRPr lang="en-US" sz="2400" dirty="0">
              <a:solidFill>
                <a:schemeClr val="bg1"/>
              </a:solidFill>
              <a:latin typeface="Apple Symbols"/>
            </a:endParaRPr>
          </a:p>
          <a:p>
            <a:endParaRPr lang="en-US" sz="2400" dirty="0">
              <a:solidFill>
                <a:schemeClr val="bg1"/>
              </a:solidFill>
              <a:latin typeface="Apple Symbols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67014" y="119007"/>
            <a:ext cx="8629649" cy="1028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78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Apple Symbols"/>
              </a:rPr>
              <a:t>$ research based attack catalog techniques 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741" y="2075641"/>
            <a:ext cx="7402570" cy="64101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4951" y="2716659"/>
            <a:ext cx="3905026" cy="38356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0066" y="4681020"/>
            <a:ext cx="3478245" cy="1536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9012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38463" y="987519"/>
            <a:ext cx="8286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E7E6E6">
                    <a:lumMod val="50000"/>
                    <a:lumOff val="50000"/>
                  </a:srgbClr>
                </a:solidFill>
                <a:latin typeface="Apple Symbols"/>
              </a:rPr>
              <a:t>Build catalog of attack patterns – MITRE ATT&amp;CK  Framework – 8/2015***</a:t>
            </a:r>
          </a:p>
        </p:txBody>
      </p:sp>
      <p:graphicFrame>
        <p:nvGraphicFramePr>
          <p:cNvPr id="5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50507536"/>
              </p:ext>
            </p:extLst>
          </p:nvPr>
        </p:nvGraphicFramePr>
        <p:xfrm>
          <a:off x="247649" y="1718317"/>
          <a:ext cx="8324850" cy="4622789"/>
        </p:xfrm>
        <a:graphic>
          <a:graphicData uri="http://schemas.openxmlformats.org/drawingml/2006/table">
            <a:tbl>
              <a:tblPr/>
              <a:tblGrid>
                <a:gridCol w="9486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377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055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957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1018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9833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41740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7746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6750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Persistence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Privilege Escalation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Credential Access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Host Enumeration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Defense Evasion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Lateral Movement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Command and Control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Exfiltration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750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New service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Exploitation of vulnerability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OS/Software Weakness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Process enumeration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Software packing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RDP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Common protocol, follows standard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Normal C&amp;C channel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750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Modify existing service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Service file permissions weakness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User interaction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Service enumeration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Masquerading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Windows admin shares (C$, ADMIN$)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Common protocol, non-standard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Alternate data channel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750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DLL Proxying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Service registry permissions weakness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Network sniffing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Local network config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DLL Injection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Windows shared webroot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Commonly used protocol on non-standard port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Exfiltration over other network medium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750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Hypervisor Rookit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DLL path hijacking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Stored file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Local network connections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DLL loading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Remote vulnerability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Communications encrypted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Exfiltration over physical medium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750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Winlogon Helper DLL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Path interception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Window enumeration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Standard protocols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Logon scripts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Communications are obfuscated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Encrypted separately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750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Path Interception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Modification of shortcuts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Account enumeration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Obfuscated payload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Application deployment software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Distributed communications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Compressed separately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80234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Registry run keys / Startup folder addition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Editing of default handlers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Group enumeration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Indicator removal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Taint shared content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Multiple protocols combined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Data staged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750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Modification of shortcuts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AT / Schtasks / Cron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Owner/user enumeration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Indicator blocking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Access to remote services with valid credentials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Automated or scripted data exfiltration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750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MBR / BIOS rootkit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Operating system enumeration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Pass the hash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Size limits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6750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Editing of default handlers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Security software enumeration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Scheduled transfer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6750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AT / Schtasks / Cron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File system enumeration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7" name="Title 1"/>
          <p:cNvSpPr txBox="1">
            <a:spLocks/>
          </p:cNvSpPr>
          <p:nvPr/>
        </p:nvSpPr>
        <p:spPr>
          <a:xfrm>
            <a:off x="267014" y="119007"/>
            <a:ext cx="8629649" cy="1028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78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bg1"/>
                </a:solidFill>
                <a:latin typeface="Apple Symbols"/>
              </a:rPr>
              <a:t>$ building the attacker deck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28536" y="6454609"/>
            <a:ext cx="428484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prstClr val="white"/>
                </a:solidFill>
                <a:latin typeface="Apple Symbols"/>
              </a:rPr>
              <a:t>***</a:t>
            </a:r>
            <a:r>
              <a:rPr lang="en-US" sz="1350" u="sng" dirty="0">
                <a:solidFill>
                  <a:prstClr val="white"/>
                </a:solidFill>
                <a:latin typeface="Apple Symbols"/>
              </a:rPr>
              <a:t>https://attack.mitre.org/wiki/Main_Page </a:t>
            </a:r>
            <a:r>
              <a:rPr lang="en-US" sz="1350" u="sng" dirty="0">
                <a:solidFill>
                  <a:prstClr val="black"/>
                </a:solidFill>
                <a:latin typeface="Apple Symbols"/>
              </a:rPr>
              <a:t> - </a:t>
            </a:r>
            <a:r>
              <a:rPr lang="en-US" sz="1350" dirty="0">
                <a:solidFill>
                  <a:prstClr val="white"/>
                </a:solidFill>
                <a:latin typeface="Apple Symbols"/>
              </a:rPr>
              <a:t>8-2015</a:t>
            </a:r>
          </a:p>
          <a:p>
            <a:endParaRPr lang="en-US" sz="135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0584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38463" y="987519"/>
            <a:ext cx="8286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E7E6E6">
                    <a:lumMod val="50000"/>
                    <a:lumOff val="50000"/>
                  </a:srgbClr>
                </a:solidFill>
                <a:latin typeface="Apple Symbols"/>
              </a:rPr>
              <a:t>Build catalog of attack patterns – MITRE ATT&amp;CK  Framework – 8/2015***</a:t>
            </a:r>
          </a:p>
        </p:txBody>
      </p:sp>
      <p:graphicFrame>
        <p:nvGraphicFramePr>
          <p:cNvPr id="5" name="Content Placeholder 4"/>
          <p:cNvGraphicFramePr>
            <a:graphicFrameLocks/>
          </p:cNvGraphicFramePr>
          <p:nvPr>
            <p:extLst/>
          </p:nvPr>
        </p:nvGraphicFramePr>
        <p:xfrm>
          <a:off x="247649" y="1718317"/>
          <a:ext cx="8324850" cy="4622789"/>
        </p:xfrm>
        <a:graphic>
          <a:graphicData uri="http://schemas.openxmlformats.org/drawingml/2006/table">
            <a:tbl>
              <a:tblPr/>
              <a:tblGrid>
                <a:gridCol w="9486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377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055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957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1018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9833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41740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7746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6750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Persistence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Privilege Escalation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Credential Access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Host Enumeration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Defense Evasion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Lateral Movement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Command and Control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Exfiltration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750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New service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Exploitation of vulnerability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OS/Software Weakness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Process enumeration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Software packing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RDP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Common protocol, follows standard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Normal C&amp;C channel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750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Modify existing service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Service file permissions weakness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User interaction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Service enumeration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Masquerading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Windows admin shares (C$, ADMIN$)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Common protocol, non-standard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Alternate data channel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750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DLL Proxying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Service registry permissions weakness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Network sniffing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Local network config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DLL Injection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Windows shared webroot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Commonly used protocol on non-standard port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Exfiltration over other network medium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750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Hypervisor Rookit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DLL path hijacking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Stored file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Local network connections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DLL loading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Remote vulnerability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Communications encrypted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Exfiltration over physical medium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750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Winlogon Helper DLL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Path interception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Window enumeration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Standard protocols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Logon scripts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Communications are obfuscated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Encrypted separately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750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Path Interception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Modification of shortcuts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Account enumeration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Obfuscated payload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Application deployment software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Distributed communications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Compressed separately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80234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Registry run keys / Startup folder addition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Editing of default handlers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Group enumeration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Indicator removal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Taint shared content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Multiple protocols combined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Data staged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750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Modification of shortcuts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AT / Schtasks / Cron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Owner/user enumeration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Indicator blocking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Access to remote services with valid credentials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Automated or scripted data exfiltration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750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MBR / BIOS rootkit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Operating system enumeration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Pass the hash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Size limits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6750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Editing of default handlers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Security software enumeration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Scheduled transfer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6750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AT / Schtasks / Cron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File system enumeration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7" name="Title 1"/>
          <p:cNvSpPr txBox="1">
            <a:spLocks/>
          </p:cNvSpPr>
          <p:nvPr/>
        </p:nvSpPr>
        <p:spPr>
          <a:xfrm>
            <a:off x="267014" y="119007"/>
            <a:ext cx="8629649" cy="1028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78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bg1"/>
                </a:solidFill>
                <a:latin typeface="Apple Symbols"/>
              </a:rPr>
              <a:t>$ building the attacker deck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28536" y="6454609"/>
            <a:ext cx="428484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prstClr val="white"/>
                </a:solidFill>
                <a:latin typeface="Apple Symbols"/>
              </a:rPr>
              <a:t>***</a:t>
            </a:r>
            <a:r>
              <a:rPr lang="en-US" sz="1350" u="sng" dirty="0">
                <a:solidFill>
                  <a:prstClr val="white"/>
                </a:solidFill>
                <a:latin typeface="Apple Symbols"/>
              </a:rPr>
              <a:t>https://attack.mitre.org/wiki/Main_Page </a:t>
            </a:r>
            <a:r>
              <a:rPr lang="en-US" sz="1350" u="sng" dirty="0">
                <a:solidFill>
                  <a:prstClr val="black"/>
                </a:solidFill>
                <a:latin typeface="Apple Symbols"/>
              </a:rPr>
              <a:t> - </a:t>
            </a:r>
            <a:r>
              <a:rPr lang="en-US" sz="1350" dirty="0">
                <a:solidFill>
                  <a:prstClr val="white"/>
                </a:solidFill>
                <a:latin typeface="Apple Symbols"/>
              </a:rPr>
              <a:t>8-2015</a:t>
            </a:r>
          </a:p>
          <a:p>
            <a:endParaRPr lang="en-US" sz="135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6577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38463" y="1008978"/>
            <a:ext cx="8286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E7E6E6">
                    <a:lumMod val="50000"/>
                    <a:lumOff val="50000"/>
                  </a:srgbClr>
                </a:solidFill>
                <a:latin typeface="Apple Symbols"/>
              </a:rPr>
              <a:t>Build catalog of attack patterns – </a:t>
            </a:r>
            <a:r>
              <a:rPr lang="en-US" b="1" dirty="0">
                <a:solidFill>
                  <a:srgbClr val="FF0000"/>
                </a:solidFill>
                <a:latin typeface="Apple Symbols"/>
              </a:rPr>
              <a:t>Updated 7/28/2016 ***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267014" y="119007"/>
            <a:ext cx="8629649" cy="1028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78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bg1"/>
                </a:solidFill>
                <a:latin typeface="Apple Symbols"/>
              </a:rPr>
              <a:t>$ building the attacker deck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3437" y="4013964"/>
            <a:ext cx="3820071" cy="220531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847" y="1647646"/>
            <a:ext cx="3820070" cy="213099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0206" y="1647646"/>
            <a:ext cx="3886457" cy="213099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28536" y="6454609"/>
            <a:ext cx="819667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prstClr val="white"/>
                </a:solidFill>
                <a:latin typeface="Apple Symbols"/>
              </a:rPr>
              <a:t>***</a:t>
            </a:r>
            <a:r>
              <a:rPr lang="en-US" sz="1350" u="sng" dirty="0">
                <a:solidFill>
                  <a:prstClr val="white"/>
                </a:solidFill>
                <a:latin typeface="Apple Symbols"/>
              </a:rPr>
              <a:t>https://attack.mitre.org/wiki/Main_Page </a:t>
            </a:r>
            <a:r>
              <a:rPr lang="en-US" sz="1350" u="sng" dirty="0">
                <a:solidFill>
                  <a:prstClr val="black"/>
                </a:solidFill>
                <a:latin typeface="Apple Symbols"/>
              </a:rPr>
              <a:t> - </a:t>
            </a:r>
            <a:r>
              <a:rPr lang="en-US" sz="1350" dirty="0">
                <a:solidFill>
                  <a:prstClr val="white"/>
                </a:solidFill>
                <a:latin typeface="Apple Symbols"/>
              </a:rPr>
              <a:t>1-2015, 10-2015, 7/28/2016</a:t>
            </a:r>
          </a:p>
          <a:p>
            <a:endParaRPr lang="en-US" sz="1350" dirty="0">
              <a:solidFill>
                <a:prstClr val="black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 rot="19901275">
            <a:off x="1455929" y="2034873"/>
            <a:ext cx="23607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FF0000"/>
                </a:solidFill>
                <a:latin typeface="Apple Symbols"/>
              </a:rPr>
              <a:t>2/2015</a:t>
            </a:r>
          </a:p>
        </p:txBody>
      </p:sp>
      <p:sp>
        <p:nvSpPr>
          <p:cNvPr id="10" name="TextBox 9"/>
          <p:cNvSpPr txBox="1"/>
          <p:nvPr/>
        </p:nvSpPr>
        <p:spPr>
          <a:xfrm rot="19901275">
            <a:off x="5665544" y="1992392"/>
            <a:ext cx="3201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FF0000"/>
                </a:solidFill>
                <a:latin typeface="Apple Symbols"/>
              </a:rPr>
              <a:t>10/2015</a:t>
            </a:r>
          </a:p>
        </p:txBody>
      </p:sp>
      <p:sp>
        <p:nvSpPr>
          <p:cNvPr id="11" name="TextBox 10"/>
          <p:cNvSpPr txBox="1"/>
          <p:nvPr/>
        </p:nvSpPr>
        <p:spPr>
          <a:xfrm rot="19901275">
            <a:off x="3805566" y="4662267"/>
            <a:ext cx="26846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FF0000"/>
                </a:solidFill>
                <a:latin typeface="Apple Symbols"/>
              </a:rPr>
              <a:t>7/28/2016</a:t>
            </a:r>
          </a:p>
        </p:txBody>
      </p:sp>
    </p:spTree>
    <p:extLst>
      <p:ext uri="{BB962C8B-B14F-4D97-AF65-F5344CB8AC3E}">
        <p14:creationId xmlns:p14="http://schemas.microsoft.com/office/powerpoint/2010/main" val="372949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38463" y="987519"/>
            <a:ext cx="8286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E7E6E6">
                    <a:lumMod val="50000"/>
                    <a:lumOff val="50000"/>
                  </a:srgbClr>
                </a:solidFill>
                <a:latin typeface="Apple Symbols"/>
              </a:rPr>
              <a:t>Build catalog of attack patterns – MITRE ATT&amp;CK  Framework – 8/2015***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267014" y="119007"/>
            <a:ext cx="8629649" cy="1028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78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bg1"/>
                </a:solidFill>
                <a:latin typeface="Apple Symbols"/>
              </a:rPr>
              <a:t>$ building the attacker deck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28536" y="6454609"/>
            <a:ext cx="428484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prstClr val="white"/>
                </a:solidFill>
                <a:latin typeface="Apple Symbols"/>
              </a:rPr>
              <a:t>***</a:t>
            </a:r>
            <a:r>
              <a:rPr lang="en-US" sz="1350" u="sng" dirty="0">
                <a:solidFill>
                  <a:prstClr val="white"/>
                </a:solidFill>
                <a:latin typeface="Apple Symbols"/>
              </a:rPr>
              <a:t>https://attack.mitre.org/wiki/Main_Page </a:t>
            </a:r>
            <a:r>
              <a:rPr lang="en-US" sz="1350" u="sng" dirty="0">
                <a:solidFill>
                  <a:prstClr val="black"/>
                </a:solidFill>
                <a:latin typeface="Apple Symbols"/>
              </a:rPr>
              <a:t> - </a:t>
            </a:r>
            <a:r>
              <a:rPr lang="en-US" sz="1350" dirty="0">
                <a:solidFill>
                  <a:prstClr val="white"/>
                </a:solidFill>
                <a:latin typeface="Apple Symbols"/>
              </a:rPr>
              <a:t>8-2015</a:t>
            </a:r>
          </a:p>
          <a:p>
            <a:endParaRPr lang="en-US" sz="1350" dirty="0">
              <a:solidFill>
                <a:prstClr val="black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712" y="987519"/>
            <a:ext cx="8710951" cy="5298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847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6351" y="2266974"/>
            <a:ext cx="3907490" cy="3635319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528536" y="1352011"/>
            <a:ext cx="82583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Apple Symbols" charset="0"/>
                <a:ea typeface="Apple Symbols" charset="0"/>
                <a:cs typeface="Apple Symbols" charset="0"/>
              </a:rPr>
              <a:t>Defensive Strategies to Each ATT&amp;CK Technique – Complimentary Cards</a:t>
            </a:r>
          </a:p>
        </p:txBody>
      </p:sp>
      <p:graphicFrame>
        <p:nvGraphicFramePr>
          <p:cNvPr id="12" name="Content Placeholder 4"/>
          <p:cNvGraphicFramePr>
            <a:graphicFrameLocks/>
          </p:cNvGraphicFramePr>
          <p:nvPr>
            <p:extLst/>
          </p:nvPr>
        </p:nvGraphicFramePr>
        <p:xfrm>
          <a:off x="285752" y="2114550"/>
          <a:ext cx="4686303" cy="3787743"/>
        </p:xfrm>
        <a:graphic>
          <a:graphicData uri="http://schemas.openxmlformats.org/drawingml/2006/table">
            <a:tbl>
              <a:tblPr/>
              <a:tblGrid>
                <a:gridCol w="5340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04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71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328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4348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8716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9789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6282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16849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Persistence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Privilege Escalation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Credential Access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Host Enumeration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Defense Evasion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Lateral Movement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Command and Control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Exfiltration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3529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New service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Exploitation of vulnerability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OS/Software Weakness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Process enumeration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Software packing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RDP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Common protocol, follows standard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Normal C&amp;C channel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3529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Modify existing service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Service file permissions weakness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User interaction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Service enumeration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Masquerading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Windows admin shares (C$, ADMIN$)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Common protocol, non-standard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Alternate data channel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3529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DLL Proxying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Service registry permissions weakness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Network sniffing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Local network config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DLL Injection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Windows shared webroot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Commonly used protocol on non-standard port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Exfiltration over other network medium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3529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Hypervisor Rookit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DLL path hijacking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Stored file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Local network connections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DLL loading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Remote vulnerability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Communications encrypted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Exfiltration over physical medium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3529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Winlogon Helper DLL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Path interception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Window enumeration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Standard protocols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Logon scripts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Communications are obfuscated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Encrypted separately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3529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Path Interception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Modification of shortcuts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Account enumeration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Obfuscated payload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Application deployment software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Distributed communications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Compressed separately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30209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Registry run keys / Startup folder addition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Editing of default handlers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Group enumeration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Indicator removal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Taint shared content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Multiple protocols combined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Data staged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23529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Modification of shortcuts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AT / Schtasks / Cron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Owner/user enumeration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Indicator blocking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Access to remote services with valid credentials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Automated or scripted data exfiltration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23529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MBR / BIOS rootkit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Operating system enumeration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Pass the hash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Size limits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23529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Editing of default handlers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Security software enumeration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Scheduled transfer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28924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AT / Schtasks / Cron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File system enumeration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528536" y="6454609"/>
            <a:ext cx="428484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prstClr val="white"/>
                </a:solidFill>
                <a:latin typeface="Apple Symbols"/>
              </a:rPr>
              <a:t>***</a:t>
            </a:r>
            <a:r>
              <a:rPr lang="en-US" sz="1350" u="sng" dirty="0">
                <a:solidFill>
                  <a:prstClr val="white"/>
                </a:solidFill>
                <a:latin typeface="Apple Symbols"/>
              </a:rPr>
              <a:t>https://attack.mitre.org/wiki/Main_Page </a:t>
            </a:r>
            <a:r>
              <a:rPr lang="en-US" sz="1350" u="sng" dirty="0">
                <a:solidFill>
                  <a:prstClr val="black"/>
                </a:solidFill>
                <a:latin typeface="Apple Symbols"/>
              </a:rPr>
              <a:t> - </a:t>
            </a:r>
            <a:r>
              <a:rPr lang="en-US" sz="1350" dirty="0">
                <a:solidFill>
                  <a:prstClr val="white"/>
                </a:solidFill>
                <a:latin typeface="Apple Symbols"/>
              </a:rPr>
              <a:t>8-2015</a:t>
            </a:r>
          </a:p>
          <a:p>
            <a:endParaRPr lang="en-US" sz="1350" dirty="0">
              <a:solidFill>
                <a:prstClr val="black"/>
              </a:solidFill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267014" y="119007"/>
            <a:ext cx="8629649" cy="1028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78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bg1"/>
                </a:solidFill>
                <a:latin typeface="Apple Symbols"/>
              </a:rPr>
              <a:t>$ building the defender deck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7807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14350" y="2147882"/>
            <a:ext cx="8001000" cy="35548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500" dirty="0">
              <a:solidFill>
                <a:prstClr val="black"/>
              </a:solidFill>
            </a:endParaRPr>
          </a:p>
          <a:p>
            <a:endParaRPr lang="en-US" sz="1500" dirty="0">
              <a:solidFill>
                <a:prstClr val="black"/>
              </a:solidFill>
            </a:endParaRPr>
          </a:p>
          <a:p>
            <a:endParaRPr lang="en-US" sz="1500" dirty="0">
              <a:solidFill>
                <a:prstClr val="black"/>
              </a:solidFill>
            </a:endParaRPr>
          </a:p>
          <a:p>
            <a:endParaRPr lang="en-US" sz="1500" dirty="0">
              <a:solidFill>
                <a:prstClr val="black"/>
              </a:solidFill>
            </a:endParaRPr>
          </a:p>
          <a:p>
            <a:endParaRPr lang="en-US" sz="1500" dirty="0">
              <a:solidFill>
                <a:prstClr val="black"/>
              </a:solidFill>
            </a:endParaRPr>
          </a:p>
          <a:p>
            <a:endParaRPr lang="en-US" sz="1500" dirty="0">
              <a:solidFill>
                <a:prstClr val="black"/>
              </a:solidFill>
            </a:endParaRPr>
          </a:p>
          <a:p>
            <a:endParaRPr lang="en-US" sz="1500" dirty="0">
              <a:solidFill>
                <a:prstClr val="black"/>
              </a:solidFill>
            </a:endParaRPr>
          </a:p>
          <a:p>
            <a:endParaRPr lang="en-US" sz="1500" dirty="0">
              <a:solidFill>
                <a:prstClr val="black"/>
              </a:solidFill>
            </a:endParaRPr>
          </a:p>
          <a:p>
            <a:endParaRPr lang="en-US" sz="1500" dirty="0">
              <a:solidFill>
                <a:prstClr val="black"/>
              </a:solidFill>
            </a:endParaRPr>
          </a:p>
          <a:p>
            <a:endParaRPr lang="en-US" sz="1500" dirty="0">
              <a:solidFill>
                <a:prstClr val="black"/>
              </a:solidFill>
            </a:endParaRPr>
          </a:p>
          <a:p>
            <a:endParaRPr lang="en-US" sz="1500" dirty="0">
              <a:solidFill>
                <a:prstClr val="black"/>
              </a:solidFill>
            </a:endParaRPr>
          </a:p>
          <a:p>
            <a:endParaRPr lang="en-US" sz="1500" dirty="0">
              <a:solidFill>
                <a:prstClr val="black"/>
              </a:solidFill>
            </a:endParaRPr>
          </a:p>
          <a:p>
            <a:endParaRPr lang="en-US" sz="1500" dirty="0">
              <a:solidFill>
                <a:prstClr val="black"/>
              </a:solidFill>
            </a:endParaRPr>
          </a:p>
          <a:p>
            <a:endParaRPr lang="en-US" sz="1500" dirty="0">
              <a:solidFill>
                <a:prstClr val="black"/>
              </a:solidFill>
            </a:endParaRPr>
          </a:p>
          <a:p>
            <a:endParaRPr lang="en-US" sz="1500" dirty="0">
              <a:solidFill>
                <a:prstClr val="black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52763" y="1305430"/>
            <a:ext cx="8058150" cy="48628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prstClr val="white"/>
                </a:solidFill>
                <a:latin typeface="Apple Symbols"/>
              </a:rPr>
              <a:t>While mapping noticed something….</a:t>
            </a:r>
          </a:p>
          <a:p>
            <a:pPr marL="257168" lvl="1" indent="-257168">
              <a:buFont typeface="Arial" panose="020B0604020202020204" pitchFamily="34" charset="0"/>
              <a:buChar char="~"/>
            </a:pPr>
            <a:r>
              <a:rPr lang="en-US" sz="2200" dirty="0">
                <a:solidFill>
                  <a:prstClr val="white"/>
                </a:solidFill>
                <a:latin typeface="Apple Symbols"/>
              </a:rPr>
              <a:t>Some defensive techniques appear most often – Invest!!!!</a:t>
            </a:r>
          </a:p>
          <a:p>
            <a:pPr marL="600060" lvl="1" indent="-257168">
              <a:buFont typeface="Arial" panose="020B0604020202020204" pitchFamily="34" charset="0"/>
              <a:buChar char="-"/>
            </a:pPr>
            <a:r>
              <a:rPr lang="en-US" sz="2200" dirty="0">
                <a:solidFill>
                  <a:prstClr val="white"/>
                </a:solidFill>
                <a:latin typeface="Apple Symbols"/>
              </a:rPr>
              <a:t>Progression disruption – </a:t>
            </a:r>
            <a:r>
              <a:rPr lang="en-US" sz="2200" b="1" dirty="0">
                <a:solidFill>
                  <a:prstClr val="white"/>
                </a:solidFill>
                <a:latin typeface="Apple Symbols"/>
              </a:rPr>
              <a:t>Time</a:t>
            </a:r>
          </a:p>
          <a:p>
            <a:pPr marL="600060" lvl="1" indent="-257168">
              <a:buFont typeface="Arial" panose="020B0604020202020204" pitchFamily="34" charset="0"/>
              <a:buChar char="-"/>
            </a:pPr>
            <a:r>
              <a:rPr lang="en-US" sz="2200" dirty="0">
                <a:solidFill>
                  <a:prstClr val="white"/>
                </a:solidFill>
                <a:latin typeface="Apple Symbols"/>
              </a:rPr>
              <a:t>Build anomalies and fake targets with trips – </a:t>
            </a:r>
            <a:r>
              <a:rPr lang="en-US" sz="2200" b="1" dirty="0">
                <a:solidFill>
                  <a:prstClr val="white"/>
                </a:solidFill>
                <a:latin typeface="Apple Symbols"/>
              </a:rPr>
              <a:t>Scope Creep</a:t>
            </a:r>
          </a:p>
          <a:p>
            <a:pPr marL="600060" lvl="1" indent="-257168">
              <a:buFont typeface="Arial" panose="020B0604020202020204" pitchFamily="34" charset="0"/>
              <a:buChar char="-"/>
            </a:pPr>
            <a:r>
              <a:rPr lang="en-US" sz="2200" dirty="0">
                <a:solidFill>
                  <a:prstClr val="white"/>
                </a:solidFill>
                <a:latin typeface="Apple Symbols"/>
              </a:rPr>
              <a:t>Deception of phase exit – </a:t>
            </a:r>
            <a:r>
              <a:rPr lang="en-US" sz="2200" b="1" dirty="0">
                <a:solidFill>
                  <a:prstClr val="white"/>
                </a:solidFill>
                <a:latin typeface="Apple Symbols"/>
              </a:rPr>
              <a:t>Predecessor/Successor</a:t>
            </a:r>
          </a:p>
          <a:p>
            <a:pPr marL="257168" lvl="1" indent="-257168">
              <a:buFont typeface="Arial" panose="020B0604020202020204" pitchFamily="34" charset="0"/>
              <a:buChar char="~"/>
            </a:pPr>
            <a:r>
              <a:rPr lang="en-US" sz="2200" dirty="0">
                <a:solidFill>
                  <a:prstClr val="white"/>
                </a:solidFill>
                <a:latin typeface="Apple Symbols"/>
              </a:rPr>
              <a:t>Some strategies seem to have little payoff but high investment </a:t>
            </a:r>
          </a:p>
          <a:p>
            <a:pPr marL="600060" lvl="1" indent="-257168">
              <a:buFont typeface="Arial" panose="020B0604020202020204" pitchFamily="34" charset="0"/>
              <a:buChar char="-"/>
            </a:pPr>
            <a:r>
              <a:rPr lang="en-US" sz="2200" dirty="0">
                <a:solidFill>
                  <a:prstClr val="white"/>
                </a:solidFill>
                <a:latin typeface="Apple Symbols"/>
              </a:rPr>
              <a:t>Don’t bang head here!!!!</a:t>
            </a:r>
          </a:p>
          <a:p>
            <a:pPr marL="257168" lvl="1" indent="-257168">
              <a:buFont typeface="Arial" panose="020B0604020202020204" pitchFamily="34" charset="0"/>
              <a:buChar char="~"/>
            </a:pPr>
            <a:r>
              <a:rPr lang="en-US" sz="2200" dirty="0">
                <a:solidFill>
                  <a:prstClr val="white"/>
                </a:solidFill>
                <a:latin typeface="Apple Symbols"/>
              </a:rPr>
              <a:t>This made sense!  Spending time buried in Cyber Resiliency Engineering Framework – This validated the findings.</a:t>
            </a:r>
          </a:p>
          <a:p>
            <a:pPr marL="600060" lvl="2" indent="-257168">
              <a:buFont typeface="Arial" panose="020B0604020202020204" pitchFamily="34" charset="0"/>
              <a:buChar char="-"/>
            </a:pPr>
            <a:r>
              <a:rPr lang="en-US" sz="2200" dirty="0">
                <a:solidFill>
                  <a:prstClr val="white"/>
                </a:solidFill>
                <a:latin typeface="Apple Symbols"/>
              </a:rPr>
              <a:t>https://www.mitre.org/publications/technical-papers/cyber-resiliency-engineering-framework</a:t>
            </a:r>
          </a:p>
          <a:p>
            <a:pPr marL="600060" lvl="2" indent="-257168">
              <a:buFont typeface="Arial" panose="020B0604020202020204" pitchFamily="34" charset="0"/>
              <a:buChar char="-"/>
            </a:pPr>
            <a:r>
              <a:rPr lang="en-US" sz="2200" dirty="0">
                <a:solidFill>
                  <a:prstClr val="white"/>
                </a:solidFill>
                <a:latin typeface="Apple Symbols" charset="0"/>
                <a:ea typeface="Apple Symbols" charset="0"/>
                <a:cs typeface="Apple Symbols" charset="0"/>
              </a:rPr>
              <a:t>http://www2.mitre.org/public/industry-perspective/</a:t>
            </a:r>
            <a:endParaRPr lang="en-US" sz="2200" dirty="0">
              <a:solidFill>
                <a:prstClr val="white"/>
              </a:solidFill>
              <a:latin typeface="Apple Symbols"/>
            </a:endParaRPr>
          </a:p>
          <a:p>
            <a:pPr marL="257168" lvl="1" indent="-257168">
              <a:buFontTx/>
              <a:buChar char="~"/>
            </a:pPr>
            <a:endParaRPr lang="en-US" sz="2200" dirty="0">
              <a:solidFill>
                <a:prstClr val="white"/>
              </a:solidFill>
              <a:latin typeface="Apple Symbols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267014" y="119007"/>
            <a:ext cx="8629649" cy="1028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78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Apple Symbols" charset="0"/>
                <a:ea typeface="Apple Symbols" charset="0"/>
                <a:cs typeface="Apple Symbols" charset="0"/>
              </a:rPr>
              <a:t>$ </a:t>
            </a:r>
            <a:r>
              <a:rPr lang="en-US" dirty="0" err="1">
                <a:solidFill>
                  <a:schemeClr val="bg1"/>
                </a:solidFill>
                <a:latin typeface="Apple Symbols" charset="0"/>
                <a:ea typeface="Apple Symbols" charset="0"/>
                <a:cs typeface="Apple Symbols" charset="0"/>
              </a:rPr>
              <a:t>tortuosa</a:t>
            </a:r>
            <a:r>
              <a:rPr lang="en-US" dirty="0">
                <a:solidFill>
                  <a:schemeClr val="bg1"/>
                </a:solidFill>
                <a:latin typeface="Apple Symbols" charset="0"/>
                <a:ea typeface="Apple Symbols" charset="0"/>
                <a:cs typeface="Apple Symbols" charset="0"/>
              </a:rPr>
              <a:t> concept – attacking attacker’s plan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800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14350" y="2147882"/>
            <a:ext cx="8001000" cy="35548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500" dirty="0">
              <a:solidFill>
                <a:prstClr val="black"/>
              </a:solidFill>
            </a:endParaRPr>
          </a:p>
          <a:p>
            <a:endParaRPr lang="en-US" sz="1500" dirty="0">
              <a:solidFill>
                <a:prstClr val="black"/>
              </a:solidFill>
            </a:endParaRPr>
          </a:p>
          <a:p>
            <a:endParaRPr lang="en-US" sz="1500" dirty="0">
              <a:solidFill>
                <a:prstClr val="black"/>
              </a:solidFill>
            </a:endParaRPr>
          </a:p>
          <a:p>
            <a:endParaRPr lang="en-US" sz="1500" dirty="0">
              <a:solidFill>
                <a:prstClr val="black"/>
              </a:solidFill>
            </a:endParaRPr>
          </a:p>
          <a:p>
            <a:endParaRPr lang="en-US" sz="1500" dirty="0">
              <a:solidFill>
                <a:prstClr val="black"/>
              </a:solidFill>
            </a:endParaRPr>
          </a:p>
          <a:p>
            <a:endParaRPr lang="en-US" sz="1500" dirty="0">
              <a:solidFill>
                <a:prstClr val="black"/>
              </a:solidFill>
            </a:endParaRPr>
          </a:p>
          <a:p>
            <a:endParaRPr lang="en-US" sz="1500" dirty="0">
              <a:solidFill>
                <a:prstClr val="black"/>
              </a:solidFill>
            </a:endParaRPr>
          </a:p>
          <a:p>
            <a:endParaRPr lang="en-US" sz="1500" dirty="0">
              <a:solidFill>
                <a:prstClr val="black"/>
              </a:solidFill>
            </a:endParaRPr>
          </a:p>
          <a:p>
            <a:endParaRPr lang="en-US" sz="1500" dirty="0">
              <a:solidFill>
                <a:prstClr val="black"/>
              </a:solidFill>
            </a:endParaRPr>
          </a:p>
          <a:p>
            <a:endParaRPr lang="en-US" sz="1500" dirty="0">
              <a:solidFill>
                <a:prstClr val="black"/>
              </a:solidFill>
            </a:endParaRPr>
          </a:p>
          <a:p>
            <a:endParaRPr lang="en-US" sz="1500" dirty="0">
              <a:solidFill>
                <a:prstClr val="black"/>
              </a:solidFill>
            </a:endParaRPr>
          </a:p>
          <a:p>
            <a:endParaRPr lang="en-US" sz="1500" dirty="0">
              <a:solidFill>
                <a:prstClr val="black"/>
              </a:solidFill>
            </a:endParaRPr>
          </a:p>
          <a:p>
            <a:endParaRPr lang="en-US" sz="1500" dirty="0">
              <a:solidFill>
                <a:prstClr val="black"/>
              </a:solidFill>
            </a:endParaRPr>
          </a:p>
          <a:p>
            <a:endParaRPr lang="en-US" sz="1500" dirty="0">
              <a:solidFill>
                <a:prstClr val="black"/>
              </a:solidFill>
            </a:endParaRPr>
          </a:p>
          <a:p>
            <a:endParaRPr lang="en-US" sz="1500" dirty="0">
              <a:solidFill>
                <a:prstClr val="black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75715" y="1520583"/>
            <a:ext cx="805815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prstClr val="white"/>
                </a:solidFill>
                <a:latin typeface="Apple Symbols"/>
              </a:rPr>
              <a:t>Noticed something more…</a:t>
            </a:r>
          </a:p>
          <a:p>
            <a:pPr lvl="2"/>
            <a:r>
              <a:rPr lang="en-US" sz="3000" b="1" i="1" dirty="0">
                <a:solidFill>
                  <a:srgbClr val="FF0000"/>
                </a:solidFill>
                <a:latin typeface="Apple Symbols"/>
              </a:rPr>
              <a:t>Got an Attacker Deck</a:t>
            </a:r>
          </a:p>
          <a:p>
            <a:pPr lvl="2"/>
            <a:r>
              <a:rPr lang="en-US" sz="3000" b="1" i="1" dirty="0">
                <a:solidFill>
                  <a:srgbClr val="FF0000"/>
                </a:solidFill>
                <a:latin typeface="Apple Symbols"/>
              </a:rPr>
              <a:t>Got a Defender Deck</a:t>
            </a:r>
          </a:p>
          <a:p>
            <a:pPr lvl="2"/>
            <a:r>
              <a:rPr lang="en-US" sz="3000" b="1" i="1" dirty="0">
                <a:solidFill>
                  <a:srgbClr val="FF0000"/>
                </a:solidFill>
                <a:latin typeface="Apple Symbols"/>
              </a:rPr>
              <a:t>Got a Progressive Board</a:t>
            </a:r>
          </a:p>
          <a:p>
            <a:pPr lvl="2"/>
            <a:r>
              <a:rPr lang="en-US" sz="3000" b="1" i="1" dirty="0">
                <a:solidFill>
                  <a:srgbClr val="FF0000"/>
                </a:solidFill>
                <a:latin typeface="Apple Symbols"/>
              </a:rPr>
              <a:t>…maybe a game?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267014" y="119007"/>
            <a:ext cx="8629649" cy="1028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78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chemeClr val="bg1"/>
                </a:solidFill>
                <a:latin typeface="Apple Symbols" charset="0"/>
                <a:ea typeface="Apple Symbols" charset="0"/>
                <a:cs typeface="Apple Symbols" charset="0"/>
              </a:rPr>
              <a:t>$ tortuosa concept – attacking attacker’s plan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2378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1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014" y="2286001"/>
            <a:ext cx="4165926" cy="3808206"/>
          </a:xfrm>
          <a:prstGeom prst="rect">
            <a:avLst/>
          </a:prstGeom>
        </p:spPr>
      </p:pic>
      <p:pic>
        <p:nvPicPr>
          <p:cNvPr id="5" name="Content Placeholder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5606" y="2286000"/>
            <a:ext cx="4273704" cy="3808207"/>
          </a:xfrm>
          <a:prstGeom prst="rect">
            <a:avLst/>
          </a:prstGeom>
        </p:spPr>
      </p:pic>
      <p:sp>
        <p:nvSpPr>
          <p:cNvPr id="6" name="Subtitle 4"/>
          <p:cNvSpPr txBox="1">
            <a:spLocks/>
          </p:cNvSpPr>
          <p:nvPr/>
        </p:nvSpPr>
        <p:spPr>
          <a:xfrm>
            <a:off x="391052" y="1147707"/>
            <a:ext cx="8381809" cy="675714"/>
          </a:xfrm>
          <a:prstGeom prst="rect">
            <a:avLst/>
          </a:prstGeom>
        </p:spPr>
        <p:txBody>
          <a:bodyPr/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5B9BD5"/>
              </a:buClr>
              <a:buNone/>
            </a:pPr>
            <a:r>
              <a:rPr lang="en-US" sz="2100" b="1" dirty="0">
                <a:solidFill>
                  <a:srgbClr val="E7E6E6">
                    <a:lumMod val="50000"/>
                    <a:lumOff val="50000"/>
                  </a:srgbClr>
                </a:solidFill>
                <a:latin typeface="Apple Symbols"/>
              </a:rPr>
              <a:t>Game Mock Up – Attacker Red Deck – Defender Blue Deck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267014" y="119007"/>
            <a:ext cx="8629649" cy="1028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78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  <a:latin typeface="Apple Symbols"/>
              </a:rPr>
              <a:t>$ maelstrom – are you playing with a full deck?</a:t>
            </a:r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4585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1B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4"/>
          <p:cNvSpPr txBox="1">
            <a:spLocks/>
          </p:cNvSpPr>
          <p:nvPr/>
        </p:nvSpPr>
        <p:spPr>
          <a:xfrm>
            <a:off x="515092" y="1147707"/>
            <a:ext cx="8381571" cy="207749"/>
          </a:xfrm>
          <a:prstGeom prst="rect">
            <a:avLst/>
          </a:prstGeom>
        </p:spPr>
        <p:txBody>
          <a:bodyPr/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5B9BD5"/>
              </a:buClr>
              <a:buNone/>
            </a:pPr>
            <a:r>
              <a:rPr lang="en-US" sz="2100" b="1" dirty="0">
                <a:solidFill>
                  <a:srgbClr val="E7E6E6">
                    <a:lumMod val="50000"/>
                    <a:lumOff val="50000"/>
                  </a:srgbClr>
                </a:solidFill>
                <a:latin typeface="Apple Symbols"/>
              </a:rPr>
              <a:t>Game Board – Give and take between attacker and defender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2739" y="1563784"/>
            <a:ext cx="5405718" cy="4972510"/>
          </a:xfrm>
          <a:prstGeom prst="rect">
            <a:avLst/>
          </a:prstGeom>
          <a:effectLst>
            <a:glow>
              <a:schemeClr val="accent1"/>
            </a:glow>
            <a:softEdge rad="0"/>
          </a:effec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267014" y="119007"/>
            <a:ext cx="8629649" cy="1028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78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  <a:latin typeface="Apple Symbols"/>
              </a:rPr>
              <a:t>$ maelstrom – are you playing with a full deck?</a:t>
            </a:r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3132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17702"/>
            <a:ext cx="78867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pple Symbols" charset="0"/>
                <a:ea typeface="Apple Symbols" charset="0"/>
                <a:cs typeface="Apple Symbols" charset="0"/>
              </a:rPr>
              <a:t>$ disclaimer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~"/>
            </a:pPr>
            <a:r>
              <a:rPr lang="en-US" sz="2400" dirty="0">
                <a:solidFill>
                  <a:schemeClr val="bg1"/>
                </a:solidFill>
                <a:latin typeface="Apple Symbols" charset="0"/>
                <a:ea typeface="Apple Symbols" charset="0"/>
                <a:cs typeface="Apple Symbols" charset="0"/>
              </a:rPr>
              <a:t>the views and opinions are purely my own based on time in the industry and experience. They don’t necessarily reflect the views, positions or policies of my employer. </a:t>
            </a:r>
          </a:p>
          <a:p>
            <a:pPr>
              <a:buFont typeface="Arial" panose="020B0604020202020204" pitchFamily="34" charset="0"/>
              <a:buChar char="~"/>
            </a:pPr>
            <a:r>
              <a:rPr lang="en-US" sz="2400" dirty="0">
                <a:solidFill>
                  <a:schemeClr val="bg1"/>
                </a:solidFill>
                <a:latin typeface="Apple Symbols" charset="0"/>
                <a:ea typeface="Apple Symbols" charset="0"/>
                <a:cs typeface="Apple Symbols" charset="0"/>
              </a:rPr>
              <a:t>oh yeah....this presentation and discussion is not intended to give legal advice nor form any kind of attorney/client relationship. I am not your attorney and some of the things you might find interesting may require consultation with your own attorney (not me </a:t>
            </a:r>
            <a:r>
              <a:rPr lang="en-US" sz="2400" dirty="0">
                <a:solidFill>
                  <a:schemeClr val="bg1"/>
                </a:solidFill>
                <a:latin typeface="Apple Symbols" charset="0"/>
                <a:ea typeface="Apple Symbols" charset="0"/>
                <a:cs typeface="Apple Symbols" charset="0"/>
                <a:sym typeface="Wingdings"/>
              </a:rPr>
              <a:t></a:t>
            </a:r>
            <a:r>
              <a:rPr lang="en-US" sz="2400" dirty="0">
                <a:solidFill>
                  <a:schemeClr val="bg1"/>
                </a:solidFill>
                <a:latin typeface="Apple Symbols" charset="0"/>
                <a:ea typeface="Apple Symbols" charset="0"/>
                <a:cs typeface="Apple Symbols" charset="0"/>
              </a:rPr>
              <a:t>).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19816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2426" y="857250"/>
            <a:ext cx="9012641" cy="1028700"/>
          </a:xfrm>
        </p:spPr>
        <p:txBody>
          <a:bodyPr>
            <a:normAutofit/>
          </a:bodyPr>
          <a:lstStyle/>
          <a:p>
            <a:pPr>
              <a:buClr>
                <a:srgbClr val="5B9BD5"/>
              </a:buClr>
            </a:pPr>
            <a:r>
              <a:rPr lang="en-US" sz="2000" b="1" dirty="0">
                <a:solidFill>
                  <a:srgbClr val="E7E6E6">
                    <a:lumMod val="50000"/>
                    <a:lumOff val="50000"/>
                  </a:srgbClr>
                </a:solidFill>
                <a:latin typeface="Apple Symbols"/>
              </a:rPr>
              <a:t>Card Anatomy – Progression, Cost, Upkeep, Usage – Build a Story</a:t>
            </a:r>
          </a:p>
        </p:txBody>
      </p:sp>
      <p:pic>
        <p:nvPicPr>
          <p:cNvPr id="7" name="Content Placeholder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426" y="2012888"/>
            <a:ext cx="3902971" cy="3339287"/>
          </a:xfrm>
          <a:prstGeom prst="rect">
            <a:avLst/>
          </a:prstGeom>
        </p:spPr>
      </p:pic>
      <p:pic>
        <p:nvPicPr>
          <p:cNvPr id="8" name="Content Placeholder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6555" y="2012888"/>
            <a:ext cx="3920649" cy="3339288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267014" y="119007"/>
            <a:ext cx="8629649" cy="1028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78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  <a:latin typeface="Apple Symbols"/>
              </a:rPr>
              <a:t>$ maelstrom – are you playing with a full deck?</a:t>
            </a:r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9020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4"/>
          <p:cNvSpPr txBox="1">
            <a:spLocks/>
          </p:cNvSpPr>
          <p:nvPr/>
        </p:nvSpPr>
        <p:spPr>
          <a:xfrm>
            <a:off x="646075" y="1043832"/>
            <a:ext cx="8381571" cy="207749"/>
          </a:xfrm>
          <a:prstGeom prst="rect">
            <a:avLst/>
          </a:prstGeom>
        </p:spPr>
        <p:txBody>
          <a:bodyPr/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5B9BD5"/>
              </a:buClr>
              <a:buNone/>
            </a:pPr>
            <a:r>
              <a:rPr lang="en-US" sz="2100" b="1" dirty="0">
                <a:solidFill>
                  <a:srgbClr val="E7E6E6">
                    <a:lumMod val="50000"/>
                    <a:lumOff val="50000"/>
                  </a:srgbClr>
                </a:solidFill>
                <a:latin typeface="Apple Symbols"/>
              </a:rPr>
              <a:t>60+ unique attacker cards 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267014" y="119007"/>
            <a:ext cx="8629649" cy="1028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78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  <a:latin typeface="Apple Symbols"/>
              </a:rPr>
              <a:t>$ maelstrom – are you playing with a full deck?</a:t>
            </a:r>
            <a:endParaRPr lang="en-US" sz="3200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854" y="1452131"/>
            <a:ext cx="7368988" cy="5066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825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4"/>
          <p:cNvSpPr txBox="1">
            <a:spLocks/>
          </p:cNvSpPr>
          <p:nvPr/>
        </p:nvSpPr>
        <p:spPr>
          <a:xfrm>
            <a:off x="672922" y="1043832"/>
            <a:ext cx="8381571" cy="207749"/>
          </a:xfrm>
          <a:prstGeom prst="rect">
            <a:avLst/>
          </a:prstGeom>
        </p:spPr>
        <p:txBody>
          <a:bodyPr/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5B9BD5"/>
              </a:buClr>
              <a:buNone/>
            </a:pPr>
            <a:r>
              <a:rPr lang="en-US" sz="2100" b="1" dirty="0">
                <a:solidFill>
                  <a:srgbClr val="E7E6E6">
                    <a:lumMod val="50000"/>
                    <a:lumOff val="50000"/>
                  </a:srgbClr>
                </a:solidFill>
                <a:latin typeface="Apple Symbols"/>
              </a:rPr>
              <a:t>70+ unique defender cards 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267014" y="119007"/>
            <a:ext cx="8629649" cy="1028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78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  <a:latin typeface="Apple Symbols"/>
              </a:rPr>
              <a:t>$ maelstrom – are you playing with a full deck?</a:t>
            </a:r>
            <a:endParaRPr lang="en-US" sz="3200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854" y="1496905"/>
            <a:ext cx="7401261" cy="513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18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0091" y="172509"/>
            <a:ext cx="8750507" cy="929390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pple Symbols"/>
              </a:rPr>
              <a:t>$ maelstrom – actor game pieces</a:t>
            </a:r>
          </a:p>
        </p:txBody>
      </p:sp>
      <p:sp>
        <p:nvSpPr>
          <p:cNvPr id="6" name="Subtitle 4"/>
          <p:cNvSpPr txBox="1">
            <a:spLocks/>
          </p:cNvSpPr>
          <p:nvPr/>
        </p:nvSpPr>
        <p:spPr>
          <a:xfrm>
            <a:off x="699862" y="1101899"/>
            <a:ext cx="8381571" cy="207749"/>
          </a:xfrm>
          <a:prstGeom prst="rect">
            <a:avLst/>
          </a:prstGeom>
        </p:spPr>
        <p:txBody>
          <a:bodyPr/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5B9BD5"/>
              </a:buClr>
              <a:buNone/>
            </a:pPr>
            <a:r>
              <a:rPr lang="en-US" sz="2100" b="1" dirty="0">
                <a:solidFill>
                  <a:srgbClr val="E7E6E6">
                    <a:lumMod val="50000"/>
                    <a:lumOff val="50000"/>
                  </a:srgbClr>
                </a:solidFill>
                <a:latin typeface="Apple Symbols"/>
              </a:rPr>
              <a:t>12 unique threat actor chips – face down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187" y="1699756"/>
            <a:ext cx="6809591" cy="4902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20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525" y="143371"/>
            <a:ext cx="8770000" cy="850692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pple Symbols"/>
              </a:rPr>
              <a:t>$ maelstrom – act on objective cards</a:t>
            </a:r>
          </a:p>
        </p:txBody>
      </p:sp>
      <p:sp>
        <p:nvSpPr>
          <p:cNvPr id="6" name="Subtitle 4"/>
          <p:cNvSpPr txBox="1">
            <a:spLocks/>
          </p:cNvSpPr>
          <p:nvPr/>
        </p:nvSpPr>
        <p:spPr>
          <a:xfrm>
            <a:off x="527739" y="994063"/>
            <a:ext cx="8381571" cy="207749"/>
          </a:xfrm>
          <a:prstGeom prst="rect">
            <a:avLst/>
          </a:prstGeom>
        </p:spPr>
        <p:txBody>
          <a:bodyPr/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5B9BD5"/>
              </a:buClr>
              <a:buNone/>
            </a:pPr>
            <a:r>
              <a:rPr lang="en-US" sz="2100" b="1" dirty="0">
                <a:solidFill>
                  <a:srgbClr val="E7E6E6">
                    <a:lumMod val="50000"/>
                    <a:lumOff val="50000"/>
                  </a:srgbClr>
                </a:solidFill>
                <a:latin typeface="Apple Symbols"/>
              </a:rPr>
              <a:t>11 unique act on objectives – face down in middle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525" y="2052504"/>
            <a:ext cx="8502256" cy="4154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398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3815" y="168278"/>
            <a:ext cx="8150901" cy="719230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pple Symbols"/>
              </a:rPr>
              <a:t>$ maelstrom – methods of play</a:t>
            </a:r>
          </a:p>
        </p:txBody>
      </p:sp>
      <p:sp>
        <p:nvSpPr>
          <p:cNvPr id="6" name="Subtitle 4"/>
          <p:cNvSpPr txBox="1">
            <a:spLocks/>
          </p:cNvSpPr>
          <p:nvPr/>
        </p:nvSpPr>
        <p:spPr>
          <a:xfrm>
            <a:off x="683110" y="789302"/>
            <a:ext cx="8331798" cy="770847"/>
          </a:xfrm>
          <a:prstGeom prst="rect">
            <a:avLst/>
          </a:prstGeom>
        </p:spPr>
        <p:txBody>
          <a:bodyPr/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5B9BD5"/>
              </a:buClr>
              <a:buNone/>
            </a:pPr>
            <a:r>
              <a:rPr lang="en-US" dirty="0">
                <a:solidFill>
                  <a:srgbClr val="E7E6E6">
                    <a:lumMod val="50000"/>
                    <a:lumOff val="50000"/>
                  </a:srgbClr>
                </a:solidFill>
                <a:latin typeface="Apple Symbols" charset="0"/>
                <a:ea typeface="Apple Symbols" charset="0"/>
                <a:cs typeface="Apple Symbols" charset="0"/>
              </a:rPr>
              <a:t>game board mockup – general rules</a:t>
            </a:r>
          </a:p>
        </p:txBody>
      </p:sp>
      <p:sp>
        <p:nvSpPr>
          <p:cNvPr id="10" name="Rectangle 9"/>
          <p:cNvSpPr/>
          <p:nvPr/>
        </p:nvSpPr>
        <p:spPr>
          <a:xfrm>
            <a:off x="4114802" y="1630364"/>
            <a:ext cx="4569619" cy="3970318"/>
          </a:xfrm>
          <a:prstGeom prst="rect">
            <a:avLst/>
          </a:prstGeom>
        </p:spPr>
        <p:txBody>
          <a:bodyPr>
            <a:spAutoFit/>
          </a:bodyPr>
          <a:lstStyle/>
          <a:p>
            <a:pPr marL="257168" indent="-257168">
              <a:buFont typeface="Arial" panose="020B0604020202020204" pitchFamily="34" charset="0"/>
              <a:buChar char="~"/>
            </a:pPr>
            <a:r>
              <a:rPr lang="en-US" dirty="0">
                <a:solidFill>
                  <a:prstClr val="white"/>
                </a:solidFill>
                <a:latin typeface="Apple Symbols"/>
              </a:rPr>
              <a:t>3 Versions – Easy, Tactical, Strategic</a:t>
            </a:r>
          </a:p>
          <a:p>
            <a:pPr marL="257168" indent="-257168">
              <a:buFont typeface="Arial" panose="020B0604020202020204" pitchFamily="34" charset="0"/>
              <a:buChar char="~"/>
            </a:pPr>
            <a:r>
              <a:rPr lang="en-US" dirty="0">
                <a:solidFill>
                  <a:prstClr val="white"/>
                </a:solidFill>
                <a:latin typeface="Apple Symbols"/>
              </a:rPr>
              <a:t>Dealt cards (easy), actively pick cards (tactical) or buy cards (strategic)</a:t>
            </a:r>
          </a:p>
          <a:p>
            <a:pPr marL="257168" indent="-257168">
              <a:buFont typeface="Arial" panose="020B0604020202020204" pitchFamily="34" charset="0"/>
              <a:buChar char="~"/>
            </a:pPr>
            <a:r>
              <a:rPr lang="en-US" dirty="0">
                <a:solidFill>
                  <a:prstClr val="white"/>
                </a:solidFill>
                <a:latin typeface="Apple Symbols"/>
              </a:rPr>
              <a:t>Choose number of attacker players</a:t>
            </a:r>
          </a:p>
          <a:p>
            <a:pPr marL="257168" indent="-257168">
              <a:buFont typeface="Arial" panose="020B0604020202020204" pitchFamily="34" charset="0"/>
              <a:buChar char="~"/>
            </a:pPr>
            <a:r>
              <a:rPr lang="en-US" dirty="0">
                <a:solidFill>
                  <a:prstClr val="white"/>
                </a:solidFill>
                <a:latin typeface="Apple Symbols"/>
              </a:rPr>
              <a:t>Attackers choose their Threat Actor</a:t>
            </a:r>
          </a:p>
          <a:p>
            <a:pPr marL="257168" indent="-257168">
              <a:buFont typeface="Arial" panose="020B0604020202020204" pitchFamily="34" charset="0"/>
              <a:buChar char="~"/>
            </a:pPr>
            <a:r>
              <a:rPr lang="en-US" dirty="0">
                <a:solidFill>
                  <a:prstClr val="white"/>
                </a:solidFill>
                <a:latin typeface="Apple Symbols"/>
              </a:rPr>
              <a:t>Attackers choose their Act on Objectives</a:t>
            </a:r>
          </a:p>
          <a:p>
            <a:pPr marL="257168" indent="-257168">
              <a:buFont typeface="Arial" panose="020B0604020202020204" pitchFamily="34" charset="0"/>
              <a:buChar char="~"/>
            </a:pPr>
            <a:r>
              <a:rPr lang="en-US" dirty="0">
                <a:solidFill>
                  <a:prstClr val="white"/>
                </a:solidFill>
                <a:latin typeface="Apple Symbols"/>
              </a:rPr>
              <a:t>Attackers seek to get to Act on Objectives through progression to win</a:t>
            </a:r>
          </a:p>
          <a:p>
            <a:pPr marL="257168" indent="-257168">
              <a:buFont typeface="Arial" panose="020B0604020202020204" pitchFamily="34" charset="0"/>
              <a:buChar char="~"/>
            </a:pPr>
            <a:r>
              <a:rPr lang="en-US" dirty="0">
                <a:solidFill>
                  <a:prstClr val="white"/>
                </a:solidFill>
                <a:latin typeface="Apple Symbols"/>
              </a:rPr>
              <a:t>Defenders prevent progression from Act on Objectives</a:t>
            </a:r>
          </a:p>
          <a:p>
            <a:pPr marL="257168" indent="-257168">
              <a:buFont typeface="Arial" panose="020B0604020202020204" pitchFamily="34" charset="0"/>
              <a:buChar char="~"/>
            </a:pPr>
            <a:r>
              <a:rPr lang="en-US" dirty="0">
                <a:solidFill>
                  <a:prstClr val="white"/>
                </a:solidFill>
                <a:latin typeface="Apple Symbols"/>
              </a:rPr>
              <a:t>Defender wins if sets the attacker pieces  back to Delivery 3 times or Recon 2 times</a:t>
            </a:r>
          </a:p>
          <a:p>
            <a:pPr marL="214308" indent="-214308">
              <a:buFont typeface="Arial" panose="020B0604020202020204" pitchFamily="34" charset="0"/>
              <a:buChar char="•"/>
            </a:pPr>
            <a:endParaRPr lang="en-US" dirty="0">
              <a:solidFill>
                <a:prstClr val="white"/>
              </a:solidFill>
              <a:latin typeface="Apple Symbol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815" y="1737940"/>
            <a:ext cx="3623139" cy="361398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855694" y="5782235"/>
            <a:ext cx="47333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Rules located here…</a:t>
            </a:r>
          </a:p>
          <a:p>
            <a:r>
              <a:rPr lang="en-US" b="1" dirty="0">
                <a:solidFill>
                  <a:prstClr val="white"/>
                </a:solidFill>
                <a:latin typeface="Apple Symbols"/>
              </a:rPr>
              <a:t>github.com/</a:t>
            </a:r>
            <a:r>
              <a:rPr lang="en-US" b="1" dirty="0" err="1">
                <a:solidFill>
                  <a:prstClr val="white"/>
                </a:solidFill>
                <a:latin typeface="Apple Symbols"/>
              </a:rPr>
              <a:t>maelstromthegame</a:t>
            </a:r>
            <a:r>
              <a:rPr lang="en-US" b="1" dirty="0">
                <a:solidFill>
                  <a:prstClr val="white"/>
                </a:solidFill>
                <a:latin typeface="Apple Symbols"/>
              </a:rPr>
              <a:t>/defcon24</a:t>
            </a:r>
          </a:p>
        </p:txBody>
      </p:sp>
    </p:spTree>
    <p:extLst>
      <p:ext uri="{BB962C8B-B14F-4D97-AF65-F5344CB8AC3E}">
        <p14:creationId xmlns:p14="http://schemas.microsoft.com/office/powerpoint/2010/main" val="1040691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1" y="151279"/>
            <a:ext cx="8286749" cy="779257"/>
          </a:xfrm>
        </p:spPr>
        <p:txBody>
          <a:bodyPr>
            <a:no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pple Symbols"/>
              </a:rPr>
              <a:t>$ maelstrom – is it playable?</a:t>
            </a:r>
          </a:p>
        </p:txBody>
      </p:sp>
      <p:sp>
        <p:nvSpPr>
          <p:cNvPr id="3" name="Rectangle 2"/>
          <p:cNvSpPr/>
          <p:nvPr/>
        </p:nvSpPr>
        <p:spPr>
          <a:xfrm>
            <a:off x="514351" y="930536"/>
            <a:ext cx="6805902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100" dirty="0">
                <a:solidFill>
                  <a:srgbClr val="E7E6E6">
                    <a:lumMod val="50000"/>
                    <a:lumOff val="50000"/>
                  </a:srgbClr>
                </a:solidFill>
                <a:latin typeface="Apple Symbols" charset="0"/>
                <a:ea typeface="Apple Symbols" charset="0"/>
                <a:cs typeface="Apple Symbols" charset="0"/>
              </a:rPr>
              <a:t>game board mockup – game play – yeah its playable!!!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92688" y="6145515"/>
            <a:ext cx="71108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Apple Symbols"/>
              </a:rPr>
              <a:t>sample video of game play - https://vimeo.com/177304576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688" y="1346034"/>
            <a:ext cx="7006605" cy="4671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925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45910" y="1358827"/>
            <a:ext cx="8115300" cy="43396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/>
            <a:r>
              <a:rPr lang="en-US" sz="2400" b="1" dirty="0">
                <a:solidFill>
                  <a:srgbClr val="E7E6E6">
                    <a:lumMod val="50000"/>
                    <a:lumOff val="50000"/>
                  </a:srgbClr>
                </a:solidFill>
                <a:latin typeface="Apple Symbols"/>
              </a:rPr>
              <a:t>Use Cases</a:t>
            </a:r>
            <a:endParaRPr lang="en-US" sz="2400" b="1" dirty="0">
              <a:solidFill>
                <a:prstClr val="white"/>
              </a:solidFill>
              <a:latin typeface="Apple Symbols"/>
            </a:endParaRPr>
          </a:p>
          <a:p>
            <a:pPr marL="257168" lvl="1" indent="-257168">
              <a:buFont typeface="Arial" panose="020B0604020202020204" pitchFamily="34" charset="0"/>
              <a:buChar char="~"/>
            </a:pPr>
            <a:r>
              <a:rPr lang="en-US" sz="2400" b="1" dirty="0">
                <a:solidFill>
                  <a:prstClr val="white"/>
                </a:solidFill>
                <a:latin typeface="Apple Symbols"/>
              </a:rPr>
              <a:t>Education</a:t>
            </a:r>
          </a:p>
          <a:p>
            <a:pPr marL="600060" lvl="1" indent="-257168">
              <a:buFont typeface="Arial" panose="020B0604020202020204" pitchFamily="34" charset="0"/>
              <a:buChar char="-"/>
            </a:pPr>
            <a:r>
              <a:rPr lang="en-US" sz="2000" dirty="0">
                <a:solidFill>
                  <a:prstClr val="white"/>
                </a:solidFill>
                <a:latin typeface="Apple Symbols"/>
              </a:rPr>
              <a:t>Learn an attack lifecycle concept and make it part of a vocabulary</a:t>
            </a:r>
          </a:p>
          <a:p>
            <a:pPr marL="600060" lvl="1" indent="-257168">
              <a:buFont typeface="Arial" panose="020B0604020202020204" pitchFamily="34" charset="0"/>
              <a:buChar char="-"/>
            </a:pPr>
            <a:r>
              <a:rPr lang="en-US" sz="2000" dirty="0">
                <a:solidFill>
                  <a:prstClr val="white"/>
                </a:solidFill>
                <a:latin typeface="Apple Symbols"/>
              </a:rPr>
              <a:t>Build a security mindset in defenders who don’t do offense</a:t>
            </a:r>
          </a:p>
          <a:p>
            <a:pPr marL="257168" lvl="1" indent="-257168">
              <a:buFont typeface="Arial" panose="020B0604020202020204" pitchFamily="34" charset="0"/>
              <a:buChar char="~"/>
            </a:pPr>
            <a:r>
              <a:rPr lang="en-US" sz="2400" b="1" dirty="0">
                <a:solidFill>
                  <a:prstClr val="white"/>
                </a:solidFill>
                <a:latin typeface="Apple Symbols"/>
              </a:rPr>
              <a:t>Demonstration</a:t>
            </a:r>
          </a:p>
          <a:p>
            <a:pPr marL="600060" lvl="1" indent="-257168">
              <a:buFont typeface="Arial" panose="020B0604020202020204" pitchFamily="34" charset="0"/>
              <a:buChar char="-"/>
            </a:pPr>
            <a:r>
              <a:rPr lang="en-US" sz="2000" dirty="0">
                <a:solidFill>
                  <a:prstClr val="white"/>
                </a:solidFill>
                <a:latin typeface="Apple Symbols"/>
              </a:rPr>
              <a:t>Mini table top exercises</a:t>
            </a:r>
          </a:p>
          <a:p>
            <a:pPr marL="600060" lvl="1" indent="-257168">
              <a:buFont typeface="Arial" panose="020B0604020202020204" pitchFamily="34" charset="0"/>
              <a:buChar char="-"/>
            </a:pPr>
            <a:r>
              <a:rPr lang="en-US" sz="2000" dirty="0">
                <a:solidFill>
                  <a:prstClr val="white"/>
                </a:solidFill>
                <a:latin typeface="Apple Symbols"/>
              </a:rPr>
              <a:t>Defender practice - Investigator pattern recognition</a:t>
            </a:r>
          </a:p>
          <a:p>
            <a:pPr marL="600060" lvl="1" indent="-257168">
              <a:buFont typeface="Arial" panose="020B0604020202020204" pitchFamily="34" charset="0"/>
              <a:buChar char="-"/>
            </a:pPr>
            <a:r>
              <a:rPr lang="en-US" sz="2000" dirty="0">
                <a:solidFill>
                  <a:prstClr val="white"/>
                </a:solidFill>
                <a:latin typeface="Apple Symbols"/>
              </a:rPr>
              <a:t>Analysis and strategies for choosing technologies to win</a:t>
            </a:r>
          </a:p>
          <a:p>
            <a:pPr marL="600060" lvl="1" indent="-257168">
              <a:buFont typeface="Arial" panose="020B0604020202020204" pitchFamily="34" charset="0"/>
              <a:buChar char="-"/>
            </a:pPr>
            <a:r>
              <a:rPr lang="en-US" sz="2000" dirty="0">
                <a:solidFill>
                  <a:prstClr val="white"/>
                </a:solidFill>
                <a:latin typeface="Apple Symbols"/>
              </a:rPr>
              <a:t>Cost/Benefit analysis</a:t>
            </a:r>
          </a:p>
          <a:p>
            <a:pPr marL="257168" lvl="1" indent="-257168">
              <a:buFont typeface="Arial" panose="020B0604020202020204" pitchFamily="34" charset="0"/>
              <a:buChar char="~"/>
            </a:pPr>
            <a:r>
              <a:rPr lang="en-US" sz="2400" b="1" dirty="0">
                <a:solidFill>
                  <a:prstClr val="white"/>
                </a:solidFill>
                <a:latin typeface="Apple Symbols"/>
              </a:rPr>
              <a:t>Evangelism</a:t>
            </a:r>
          </a:p>
          <a:p>
            <a:pPr marL="600060" lvl="1" indent="-257168">
              <a:buFont typeface="Arial" panose="020B0604020202020204" pitchFamily="34" charset="0"/>
              <a:buChar char="-"/>
            </a:pPr>
            <a:r>
              <a:rPr lang="en-US" sz="2000" dirty="0">
                <a:solidFill>
                  <a:prstClr val="white"/>
                </a:solidFill>
                <a:latin typeface="Apple Symbols"/>
              </a:rPr>
              <a:t>Gamification as marketing</a:t>
            </a:r>
          </a:p>
          <a:p>
            <a:pPr marL="600060" lvl="1" indent="-257168">
              <a:buFont typeface="Arial" panose="020B0604020202020204" pitchFamily="34" charset="0"/>
              <a:buChar char="-"/>
            </a:pPr>
            <a:r>
              <a:rPr lang="en-US" sz="2000" dirty="0">
                <a:solidFill>
                  <a:prstClr val="white"/>
                </a:solidFill>
                <a:latin typeface="Apple Symbols"/>
              </a:rPr>
              <a:t>Helps to get the message to non security folks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67014" y="119007"/>
            <a:ext cx="8629649" cy="1028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78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  <a:latin typeface="Apple Symbols" charset="0"/>
                <a:ea typeface="Apple Symbols" charset="0"/>
                <a:cs typeface="Apple Symbols" charset="0"/>
              </a:rPr>
              <a:t>$ maelstrom – are you playing with a full deck?</a:t>
            </a:r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7378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9806" y="151280"/>
            <a:ext cx="8629649" cy="1028700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pple Symbols"/>
              </a:rPr>
              <a:t>$ build catalog of attack patterns – get more…</a:t>
            </a:r>
          </a:p>
        </p:txBody>
      </p:sp>
      <p:sp>
        <p:nvSpPr>
          <p:cNvPr id="3" name="Rectangle 2"/>
          <p:cNvSpPr/>
          <p:nvPr/>
        </p:nvSpPr>
        <p:spPr>
          <a:xfrm>
            <a:off x="514350" y="1761346"/>
            <a:ext cx="811530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68" lvl="1" indent="-257168">
              <a:buFont typeface="Arial" panose="020B0604020202020204" pitchFamily="34" charset="0"/>
              <a:buChar char="~"/>
            </a:pPr>
            <a:r>
              <a:rPr lang="en-US" sz="2400" b="1" dirty="0">
                <a:solidFill>
                  <a:prstClr val="white"/>
                </a:solidFill>
                <a:latin typeface="Apple Symbols"/>
              </a:rPr>
              <a:t>Rationalization</a:t>
            </a:r>
          </a:p>
          <a:p>
            <a:pPr marL="1257300" lvl="2" indent="-342900">
              <a:buFont typeface="Arial" panose="020B0604020202020204" pitchFamily="34" charset="0"/>
              <a:buChar char="-"/>
            </a:pPr>
            <a:r>
              <a:rPr lang="en-US" sz="2000" dirty="0">
                <a:solidFill>
                  <a:prstClr val="white"/>
                </a:solidFill>
                <a:latin typeface="Apple Symbols"/>
              </a:rPr>
              <a:t>Progression steps in a 1-6 effectiveness – Picked 6 because of a dice</a:t>
            </a:r>
          </a:p>
          <a:p>
            <a:pPr marL="1257300" lvl="2" indent="-342900">
              <a:buFont typeface="Arial" panose="020B0604020202020204" pitchFamily="34" charset="0"/>
              <a:buChar char="-"/>
            </a:pPr>
            <a:r>
              <a:rPr lang="en-US" sz="2000" dirty="0">
                <a:solidFill>
                  <a:prstClr val="white"/>
                </a:solidFill>
                <a:latin typeface="Apple Symbols"/>
              </a:rPr>
              <a:t>Cost rationalization based on a 1000 seat company</a:t>
            </a:r>
          </a:p>
          <a:p>
            <a:pPr marL="257168" lvl="1" indent="-257168">
              <a:buFont typeface="Arial" panose="020B0604020202020204" pitchFamily="34" charset="0"/>
              <a:buChar char="~"/>
            </a:pPr>
            <a:r>
              <a:rPr lang="en-US" sz="2400" b="1" dirty="0">
                <a:solidFill>
                  <a:prstClr val="white"/>
                </a:solidFill>
                <a:latin typeface="Apple Symbols"/>
              </a:rPr>
              <a:t>Prior Art</a:t>
            </a:r>
          </a:p>
          <a:p>
            <a:pPr marL="1257300" lvl="2" indent="-342900">
              <a:buFont typeface="Arial" panose="020B0604020202020204" pitchFamily="34" charset="0"/>
              <a:buChar char="-"/>
            </a:pPr>
            <a:r>
              <a:rPr lang="en-US" sz="2000" dirty="0">
                <a:solidFill>
                  <a:prstClr val="white"/>
                </a:solidFill>
                <a:latin typeface="Apple Symbols"/>
              </a:rPr>
              <a:t>Hacker, Hacker II, Ctrl-Alt-Hack, Elevation of Privilege, Exploits, STIXITS, Game of PWNs, Breaches, Cyber Attribution Dice</a:t>
            </a:r>
          </a:p>
          <a:p>
            <a:pPr lvl="2"/>
            <a:r>
              <a:rPr lang="en-US" sz="2400" b="1" dirty="0">
                <a:solidFill>
                  <a:srgbClr val="FF0000"/>
                </a:solidFill>
                <a:latin typeface="Apple Symbols"/>
              </a:rPr>
              <a:t>No one has an Offensive and Defensive game play with a progressive board based on research</a:t>
            </a:r>
          </a:p>
        </p:txBody>
      </p:sp>
    </p:spTree>
    <p:extLst>
      <p:ext uri="{BB962C8B-B14F-4D97-AF65-F5344CB8AC3E}">
        <p14:creationId xmlns:p14="http://schemas.microsoft.com/office/powerpoint/2010/main" val="3919587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52763" y="856357"/>
            <a:ext cx="8058150" cy="57554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/>
            <a:r>
              <a:rPr lang="en-US" sz="2400" b="1" dirty="0">
                <a:solidFill>
                  <a:srgbClr val="E7E6E6">
                    <a:lumMod val="50000"/>
                    <a:lumOff val="50000"/>
                  </a:srgbClr>
                </a:solidFill>
                <a:latin typeface="Apple Symbols"/>
              </a:rPr>
              <a:t>Next Steps</a:t>
            </a:r>
          </a:p>
          <a:p>
            <a:pPr marL="257168" lvl="1" indent="-257168">
              <a:buFont typeface="Arial" panose="020B0604020202020204" pitchFamily="34" charset="0"/>
              <a:buChar char="~"/>
            </a:pPr>
            <a:r>
              <a:rPr lang="en-US" sz="2400" b="1" dirty="0">
                <a:solidFill>
                  <a:prstClr val="white"/>
                </a:solidFill>
                <a:latin typeface="Apple Symbols"/>
              </a:rPr>
              <a:t>Pursue</a:t>
            </a:r>
          </a:p>
          <a:p>
            <a:pPr marL="600060" lvl="2" indent="-257168">
              <a:buFont typeface="Arial" panose="020B0604020202020204" pitchFamily="34" charset="0"/>
              <a:buChar char="-"/>
            </a:pPr>
            <a:r>
              <a:rPr lang="en-US" sz="2000" dirty="0">
                <a:solidFill>
                  <a:prstClr val="white"/>
                </a:solidFill>
                <a:latin typeface="Apple Symbols"/>
              </a:rPr>
              <a:t>Submit work for upcoming CON talks, get input</a:t>
            </a:r>
          </a:p>
          <a:p>
            <a:pPr marL="257168" lvl="1" indent="-257168">
              <a:buFont typeface="Arial" panose="020B0604020202020204" pitchFamily="34" charset="0"/>
              <a:buChar char="~"/>
            </a:pPr>
            <a:r>
              <a:rPr lang="en-US" sz="2400" b="1" dirty="0">
                <a:solidFill>
                  <a:prstClr val="white"/>
                </a:solidFill>
                <a:latin typeface="Apple Symbols"/>
              </a:rPr>
              <a:t>Map to current attack patterns and developing patterns and play games</a:t>
            </a:r>
          </a:p>
          <a:p>
            <a:pPr marL="600060" lvl="1" indent="-257168">
              <a:buFont typeface="Arial" panose="020B0604020202020204" pitchFamily="34" charset="0"/>
              <a:buChar char="-"/>
            </a:pPr>
            <a:r>
              <a:rPr lang="en-US" sz="2000" dirty="0">
                <a:solidFill>
                  <a:prstClr val="white"/>
                </a:solidFill>
                <a:latin typeface="Apple Symbols"/>
              </a:rPr>
              <a:t>Played multiple rounds with investigators, red team members, engineers and others</a:t>
            </a:r>
          </a:p>
          <a:p>
            <a:pPr marL="600060" lvl="1" indent="-257168">
              <a:buFont typeface="Arial" panose="020B0604020202020204" pitchFamily="34" charset="0"/>
              <a:buChar char="-"/>
            </a:pPr>
            <a:r>
              <a:rPr lang="en-US" sz="2000" dirty="0">
                <a:solidFill>
                  <a:prstClr val="white"/>
                </a:solidFill>
                <a:latin typeface="Apple Symbols"/>
              </a:rPr>
              <a:t>Produce lessons from games</a:t>
            </a:r>
          </a:p>
          <a:p>
            <a:pPr marL="257168" lvl="1" indent="-257168">
              <a:buFont typeface="Arial" panose="020B0604020202020204" pitchFamily="34" charset="0"/>
              <a:buChar char="~"/>
            </a:pPr>
            <a:r>
              <a:rPr lang="en-US" sz="2400" b="1" dirty="0">
                <a:solidFill>
                  <a:prstClr val="white"/>
                </a:solidFill>
                <a:latin typeface="Apple Symbols"/>
              </a:rPr>
              <a:t>Digitizing and creating open source framework*** (wanna help?)</a:t>
            </a:r>
          </a:p>
          <a:p>
            <a:pPr marL="257168" lvl="1" indent="-257168">
              <a:buFont typeface="Arial" panose="020B0604020202020204" pitchFamily="34" charset="0"/>
              <a:buChar char="~"/>
            </a:pPr>
            <a:r>
              <a:rPr lang="en-US" sz="2400" b="1" dirty="0">
                <a:solidFill>
                  <a:prstClr val="white"/>
                </a:solidFill>
                <a:latin typeface="Apple Symbols"/>
              </a:rPr>
              <a:t>Expansion packs</a:t>
            </a:r>
          </a:p>
          <a:p>
            <a:pPr marL="257168" lvl="1" indent="-257168">
              <a:buFont typeface="Arial" panose="020B0604020202020204" pitchFamily="34" charset="0"/>
              <a:buChar char="~"/>
            </a:pPr>
            <a:r>
              <a:rPr lang="en-US" sz="2400" b="1" dirty="0">
                <a:solidFill>
                  <a:prstClr val="white"/>
                </a:solidFill>
                <a:latin typeface="Apple Symbols"/>
              </a:rPr>
              <a:t>Non-technical game development for kids (Spyder) </a:t>
            </a:r>
          </a:p>
          <a:p>
            <a:pPr marL="257168" lvl="1" indent="-257168">
              <a:buFont typeface="Arial" panose="020B0604020202020204" pitchFamily="34" charset="0"/>
              <a:buChar char="~"/>
            </a:pPr>
            <a:r>
              <a:rPr lang="en-US" sz="2400" b="1" dirty="0">
                <a:solidFill>
                  <a:prstClr val="white"/>
                </a:solidFill>
                <a:latin typeface="Apple Symbols"/>
              </a:rPr>
              <a:t>Let others play and update their decks, watch their decks and collect strategies ;)</a:t>
            </a:r>
          </a:p>
          <a:p>
            <a:pPr marL="257168" lvl="1" indent="-257168">
              <a:buFont typeface="Arial" panose="020B0604020202020204" pitchFamily="34" charset="0"/>
              <a:buChar char="~"/>
            </a:pPr>
            <a:r>
              <a:rPr lang="en-US" sz="2400" b="1" dirty="0">
                <a:solidFill>
                  <a:srgbClr val="FF0000"/>
                </a:solidFill>
                <a:latin typeface="Apple Symbols"/>
              </a:rPr>
              <a:t>LASTLY, digitize and let the ‘machine rise and play itself’…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67014" y="119007"/>
            <a:ext cx="8629649" cy="1028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78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  <a:latin typeface="Apple Symbols" charset="0"/>
                <a:ea typeface="Apple Symbols" charset="0"/>
                <a:cs typeface="Apple Symbols" charset="0"/>
              </a:rPr>
              <a:t>$ maelstrom – are you playing with a full deck?</a:t>
            </a:r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8248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pple Symbols" charset="0"/>
                <a:ea typeface="Apple Symbols" charset="0"/>
                <a:cs typeface="Apple Symbols" charset="0"/>
              </a:rPr>
              <a:t>$ agenda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Font typeface="Arial" panose="020B0604020202020204" pitchFamily="34" charset="0"/>
              <a:buChar char="~"/>
            </a:pPr>
            <a:r>
              <a:rPr lang="en-US" sz="2400" dirty="0">
                <a:solidFill>
                  <a:schemeClr val="bg1"/>
                </a:solidFill>
                <a:latin typeface="Apple Symbols" charset="0"/>
                <a:ea typeface="Apple Symbols" charset="0"/>
                <a:cs typeface="Apple Symbols" charset="0"/>
              </a:rPr>
              <a:t>unexpected journey to a cyber attack lifecycle game</a:t>
            </a:r>
          </a:p>
          <a:p>
            <a:pPr>
              <a:buFont typeface="Arial" panose="020B0604020202020204" pitchFamily="34" charset="0"/>
              <a:buChar char="~"/>
            </a:pPr>
            <a:endParaRPr lang="en-US" sz="2400" dirty="0">
              <a:solidFill>
                <a:schemeClr val="bg1"/>
              </a:solidFill>
              <a:latin typeface="Apple Symbols" charset="0"/>
              <a:ea typeface="Apple Symbols" charset="0"/>
              <a:cs typeface="Apple Symbols" charset="0"/>
            </a:endParaRPr>
          </a:p>
          <a:p>
            <a:pPr>
              <a:buFont typeface="Arial" panose="020B0604020202020204" pitchFamily="34" charset="0"/>
              <a:buChar char="~"/>
            </a:pPr>
            <a:r>
              <a:rPr lang="en-US" sz="2400" dirty="0">
                <a:solidFill>
                  <a:schemeClr val="bg1"/>
                </a:solidFill>
                <a:latin typeface="Apple Symbols" charset="0"/>
                <a:ea typeface="Apple Symbols" charset="0"/>
                <a:cs typeface="Apple Symbols" charset="0"/>
              </a:rPr>
              <a:t>research that took me on that journey</a:t>
            </a:r>
          </a:p>
          <a:p>
            <a:pPr>
              <a:buFont typeface="Arial" panose="020B0604020202020204" pitchFamily="34" charset="0"/>
              <a:buChar char="~"/>
            </a:pPr>
            <a:endParaRPr lang="en-US" sz="2400" dirty="0">
              <a:solidFill>
                <a:schemeClr val="bg1"/>
              </a:solidFill>
              <a:latin typeface="Apple Symbols" charset="0"/>
              <a:ea typeface="Apple Symbols" charset="0"/>
              <a:cs typeface="Apple Symbols" charset="0"/>
            </a:endParaRPr>
          </a:p>
          <a:p>
            <a:pPr>
              <a:buFont typeface="Arial" panose="020B0604020202020204" pitchFamily="34" charset="0"/>
              <a:buChar char="~"/>
            </a:pPr>
            <a:r>
              <a:rPr lang="en-US" sz="2400" dirty="0">
                <a:solidFill>
                  <a:schemeClr val="bg1"/>
                </a:solidFill>
                <a:latin typeface="Apple Symbols" charset="0"/>
                <a:ea typeface="Apple Symbols" charset="0"/>
                <a:cs typeface="Apple Symbols" charset="0"/>
              </a:rPr>
              <a:t>maelstrom the game</a:t>
            </a:r>
          </a:p>
        </p:txBody>
      </p:sp>
    </p:spTree>
    <p:extLst>
      <p:ext uri="{BB962C8B-B14F-4D97-AF65-F5344CB8AC3E}">
        <p14:creationId xmlns:p14="http://schemas.microsoft.com/office/powerpoint/2010/main" val="103705074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36622" y="992570"/>
            <a:ext cx="8058150" cy="55707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/>
            <a:r>
              <a:rPr lang="en-US" sz="2400" b="1" dirty="0">
                <a:solidFill>
                  <a:srgbClr val="E7E6E6">
                    <a:lumMod val="50000"/>
                    <a:lumOff val="50000"/>
                  </a:srgbClr>
                </a:solidFill>
                <a:latin typeface="Apple Symbols"/>
              </a:rPr>
              <a:t>Contribute, follow, volunteer, get the latest developments!</a:t>
            </a:r>
          </a:p>
          <a:p>
            <a:pPr marL="257168" lvl="1" indent="-257168">
              <a:buFont typeface="Arial" panose="020B0604020202020204" pitchFamily="34" charset="0"/>
              <a:buChar char="~"/>
            </a:pPr>
            <a:endParaRPr lang="en-US" sz="2400" b="1" dirty="0">
              <a:solidFill>
                <a:prstClr val="white"/>
              </a:solidFill>
              <a:latin typeface="Apple Symbols"/>
            </a:endParaRPr>
          </a:p>
          <a:p>
            <a:pPr marL="257168" lvl="1" indent="-257168">
              <a:buFont typeface="Arial" panose="020B0604020202020204" pitchFamily="34" charset="0"/>
              <a:buChar char="~"/>
            </a:pPr>
            <a:r>
              <a:rPr lang="en-US" sz="2400" b="1" dirty="0">
                <a:solidFill>
                  <a:prstClr val="white"/>
                </a:solidFill>
                <a:latin typeface="Apple Symbols"/>
              </a:rPr>
              <a:t>twitter.com/</a:t>
            </a:r>
            <a:r>
              <a:rPr lang="en-US" sz="2400" b="1" dirty="0" err="1">
                <a:solidFill>
                  <a:prstClr val="white"/>
                </a:solidFill>
                <a:latin typeface="Apple Symbols"/>
              </a:rPr>
              <a:t>cybermaelstrom</a:t>
            </a:r>
            <a:endParaRPr lang="en-US" sz="2400" b="1" dirty="0">
              <a:solidFill>
                <a:prstClr val="white"/>
              </a:solidFill>
              <a:latin typeface="Apple Symbols"/>
            </a:endParaRPr>
          </a:p>
          <a:p>
            <a:pPr marL="257168" lvl="1" indent="-257168">
              <a:buFont typeface="Arial" panose="020B0604020202020204" pitchFamily="34" charset="0"/>
              <a:buChar char="~"/>
            </a:pPr>
            <a:r>
              <a:rPr lang="en-US" sz="2400" b="1" dirty="0">
                <a:solidFill>
                  <a:prstClr val="white"/>
                </a:solidFill>
                <a:latin typeface="Apple Symbols"/>
              </a:rPr>
              <a:t>github.com/maelstromthegame/defcon24</a:t>
            </a:r>
          </a:p>
          <a:p>
            <a:pPr marL="257168" lvl="1" indent="-257168">
              <a:buFont typeface="Arial" panose="020B0604020202020204" pitchFamily="34" charset="0"/>
              <a:buChar char="~"/>
            </a:pPr>
            <a:r>
              <a:rPr lang="en-US" sz="2400" b="1" dirty="0">
                <a:solidFill>
                  <a:prstClr val="white"/>
                </a:solidFill>
                <a:latin typeface="Apple Symbols"/>
              </a:rPr>
              <a:t>to print your copy of the game – coming very soon</a:t>
            </a:r>
          </a:p>
          <a:p>
            <a:pPr marL="600060" lvl="2" indent="-257168">
              <a:buFont typeface="Arial" panose="020B0604020202020204" pitchFamily="34" charset="0"/>
              <a:buChar char="-"/>
            </a:pPr>
            <a:r>
              <a:rPr lang="en-US" sz="2000" b="1" dirty="0">
                <a:solidFill>
                  <a:prstClr val="white"/>
                </a:solidFill>
                <a:latin typeface="Apple Symbols"/>
              </a:rPr>
              <a:t>cards, poker chips – watch twitter for vendor information (working on getting a sku with the vendor to print)</a:t>
            </a:r>
          </a:p>
          <a:p>
            <a:pPr marL="600060" lvl="2" indent="-257168">
              <a:buFont typeface="Arial" panose="020B0604020202020204" pitchFamily="34" charset="0"/>
              <a:buChar char="-"/>
            </a:pPr>
            <a:r>
              <a:rPr lang="en-US" sz="2000" b="1" dirty="0">
                <a:solidFill>
                  <a:prstClr val="white"/>
                </a:solidFill>
                <a:latin typeface="Apple Symbols"/>
              </a:rPr>
              <a:t>game board – download the file from github above and print at FedEx or through vendor</a:t>
            </a:r>
          </a:p>
          <a:p>
            <a:pPr marL="257168" lvl="1" indent="-257168">
              <a:buFont typeface="Arial" panose="020B0604020202020204" pitchFamily="34" charset="0"/>
              <a:buChar char="~"/>
            </a:pPr>
            <a:r>
              <a:rPr lang="en-US" sz="2400" b="1" dirty="0">
                <a:solidFill>
                  <a:prstClr val="white"/>
                </a:solidFill>
                <a:latin typeface="Apple Symbols"/>
              </a:rPr>
              <a:t>adding cards – use twitter above for peer review ;) and possible addition</a:t>
            </a:r>
          </a:p>
          <a:p>
            <a:pPr marL="257168" lvl="1" indent="-257168">
              <a:buFont typeface="Arial" panose="020B0604020202020204" pitchFamily="34" charset="0"/>
              <a:buChar char="~"/>
            </a:pPr>
            <a:r>
              <a:rPr lang="en-US" sz="2400" b="1" dirty="0">
                <a:solidFill>
                  <a:prstClr val="white"/>
                </a:solidFill>
                <a:latin typeface="Apple Symbols"/>
              </a:rPr>
              <a:t>watch twitter and github for digitized version (contact twitter to volunteer to help) </a:t>
            </a:r>
          </a:p>
          <a:p>
            <a:pPr marL="600060" lvl="2" indent="-257168">
              <a:buFont typeface="Calibri" panose="020F0502020204030204" pitchFamily="34" charset="0"/>
              <a:buChar char="~"/>
            </a:pPr>
            <a:endParaRPr lang="en-US" b="1" dirty="0">
              <a:solidFill>
                <a:prstClr val="white"/>
              </a:solidFill>
            </a:endParaRPr>
          </a:p>
          <a:p>
            <a:pPr marL="257168" lvl="1" indent="-257168">
              <a:buFont typeface="Calibri" panose="020F0502020204030204" pitchFamily="34" charset="0"/>
              <a:buChar char="~"/>
            </a:pPr>
            <a:endParaRPr lang="en-US" b="1" dirty="0">
              <a:solidFill>
                <a:prstClr val="white"/>
              </a:solidFill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67014" y="119007"/>
            <a:ext cx="8629649" cy="1028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78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  <a:latin typeface="Apple Symbols" charset="0"/>
                <a:ea typeface="Apple Symbols" charset="0"/>
                <a:cs typeface="Apple Symbols" charset="0"/>
              </a:rPr>
              <a:t>$ where to get maelstrom stuff</a:t>
            </a:r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1099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1" y="1264024"/>
            <a:ext cx="8337848" cy="2538804"/>
          </a:xfrm>
        </p:spPr>
        <p:txBody>
          <a:bodyPr>
            <a:normAutofit lnSpcReduction="10000"/>
          </a:bodyPr>
          <a:lstStyle/>
          <a:p>
            <a:pPr>
              <a:buFont typeface="Arial" panose="020B0604020202020204" pitchFamily="34" charset="0"/>
              <a:buChar char="~"/>
            </a:pPr>
            <a:r>
              <a:rPr lang="en-US" dirty="0">
                <a:solidFill>
                  <a:schemeClr val="bg1"/>
                </a:solidFill>
                <a:latin typeface="Apple Symbols" charset="0"/>
                <a:ea typeface="Apple Symbols" charset="0"/>
                <a:cs typeface="Apple Symbols" charset="0"/>
              </a:rPr>
              <a:t>MITRE - ATT&amp;CK Framework</a:t>
            </a:r>
          </a:p>
          <a:p>
            <a:pPr lvl="1">
              <a:buFont typeface="Arial" panose="020B0604020202020204" pitchFamily="34" charset="0"/>
              <a:buChar char="-"/>
            </a:pPr>
            <a:r>
              <a:rPr lang="en-US" dirty="0">
                <a:solidFill>
                  <a:schemeClr val="bg1"/>
                </a:solidFill>
                <a:latin typeface="Apple Symbols" charset="0"/>
                <a:ea typeface="Apple Symbols" charset="0"/>
                <a:cs typeface="Apple Symbols" charset="0"/>
              </a:rPr>
              <a:t>https://attack.mitre.org</a:t>
            </a:r>
          </a:p>
          <a:p>
            <a:pPr>
              <a:buFont typeface="Arial" panose="020B0604020202020204" pitchFamily="34" charset="0"/>
              <a:buChar char="~"/>
            </a:pPr>
            <a:r>
              <a:rPr lang="en-US" dirty="0">
                <a:solidFill>
                  <a:schemeClr val="bg1"/>
                </a:solidFill>
                <a:latin typeface="Apple Symbols" charset="0"/>
                <a:ea typeface="Apple Symbols" charset="0"/>
                <a:cs typeface="Apple Symbols" charset="0"/>
              </a:rPr>
              <a:t>MITRE - Cyber Resiliency Engineering Framework</a:t>
            </a:r>
          </a:p>
          <a:p>
            <a:pPr lvl="1">
              <a:buFont typeface="Arial" panose="020B0604020202020204" pitchFamily="34" charset="0"/>
              <a:buChar char="-"/>
            </a:pPr>
            <a:r>
              <a:rPr lang="en-US" dirty="0">
                <a:solidFill>
                  <a:schemeClr val="bg1"/>
                </a:solidFill>
                <a:latin typeface="Apple Symbols" charset="0"/>
                <a:ea typeface="Apple Symbols" charset="0"/>
                <a:cs typeface="Apple Symbols" charset="0"/>
              </a:rPr>
              <a:t>https://www.mitre.org/capabilities/cybersecurity/resiliency</a:t>
            </a:r>
          </a:p>
          <a:p>
            <a:pPr lvl="1">
              <a:buFont typeface="Arial" panose="020B0604020202020204" pitchFamily="34" charset="0"/>
              <a:buChar char="-"/>
            </a:pPr>
            <a:r>
              <a:rPr lang="en-US" dirty="0">
                <a:solidFill>
                  <a:schemeClr val="bg1"/>
                </a:solidFill>
                <a:latin typeface="Apple Symbols" charset="0"/>
                <a:ea typeface="Apple Symbols" charset="0"/>
                <a:cs typeface="Apple Symbols" charset="0"/>
              </a:rPr>
              <a:t>http://www2.mitre.org/public/industry-perspective/</a:t>
            </a:r>
          </a:p>
          <a:p>
            <a:pPr>
              <a:buFont typeface="Arial" panose="020B0604020202020204" pitchFamily="34" charset="0"/>
              <a:buChar char="~"/>
            </a:pPr>
            <a:r>
              <a:rPr lang="en-US" dirty="0">
                <a:solidFill>
                  <a:schemeClr val="bg1"/>
                </a:solidFill>
                <a:latin typeface="Apple Symbols" charset="0"/>
                <a:ea typeface="Apple Symbols" charset="0"/>
                <a:cs typeface="Apple Symbols" charset="0"/>
              </a:rPr>
              <a:t>Lockheed Martin – Cyber Kill Chain ®</a:t>
            </a:r>
          </a:p>
          <a:p>
            <a:pPr lvl="1">
              <a:buFont typeface="Arial" panose="020B0604020202020204" pitchFamily="34" charset="0"/>
              <a:buChar char="-"/>
            </a:pPr>
            <a:r>
              <a:rPr lang="en-US" dirty="0">
                <a:solidFill>
                  <a:prstClr val="white"/>
                </a:solidFill>
                <a:latin typeface="Apple Symbols"/>
              </a:rPr>
              <a:t>http://www.lockheedmartin.com/content/dam/lockheed/data/corporate/documents/LM-White-Paper-Intel-Driven-Defense.pdf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  <a:latin typeface="Apple Symbols" charset="0"/>
              <a:ea typeface="Apple Symbols" charset="0"/>
              <a:cs typeface="Apple Symbols" charset="0"/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  <a:latin typeface="Apple Symbols" charset="0"/>
              <a:ea typeface="Apple Symbols" charset="0"/>
              <a:cs typeface="Apple Symbols" charset="0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809938" y="4012238"/>
            <a:ext cx="3771900" cy="3263504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~"/>
            </a:pPr>
            <a:r>
              <a:rPr lang="en-US" sz="1950" dirty="0">
                <a:solidFill>
                  <a:prstClr val="white"/>
                </a:solidFill>
                <a:latin typeface="Apple Symbols" charset="0"/>
                <a:ea typeface="Apple Symbols" charset="0"/>
                <a:cs typeface="Apple Symbols" charset="0"/>
              </a:rPr>
              <a:t>Gerard Laygui </a:t>
            </a:r>
          </a:p>
          <a:p>
            <a:pPr>
              <a:buFont typeface="Arial" panose="020B0604020202020204" pitchFamily="34" charset="0"/>
              <a:buChar char="~"/>
            </a:pPr>
            <a:r>
              <a:rPr lang="en-US" sz="1950" dirty="0">
                <a:solidFill>
                  <a:prstClr val="white"/>
                </a:solidFill>
                <a:latin typeface="Apple Symbols" charset="0"/>
                <a:ea typeface="Apple Symbols" charset="0"/>
                <a:cs typeface="Apple Symbols" charset="0"/>
              </a:rPr>
              <a:t>Garrett Adler</a:t>
            </a:r>
          </a:p>
          <a:p>
            <a:pPr>
              <a:buFont typeface="Arial" panose="020B0604020202020204" pitchFamily="34" charset="0"/>
              <a:buChar char="~"/>
            </a:pPr>
            <a:r>
              <a:rPr lang="en-US" sz="1950" dirty="0">
                <a:solidFill>
                  <a:prstClr val="white"/>
                </a:solidFill>
                <a:latin typeface="Apple Symbols" charset="0"/>
                <a:ea typeface="Apple Symbols" charset="0"/>
                <a:cs typeface="Apple Symbols" charset="0"/>
              </a:rPr>
              <a:t>Collin Frietzsche </a:t>
            </a:r>
          </a:p>
          <a:p>
            <a:pPr>
              <a:buFont typeface="Arial" panose="020B0604020202020204" pitchFamily="34" charset="0"/>
              <a:buChar char="~"/>
            </a:pPr>
            <a:r>
              <a:rPr lang="en-US" sz="1950" dirty="0">
                <a:solidFill>
                  <a:prstClr val="white"/>
                </a:solidFill>
                <a:latin typeface="Apple Symbols" charset="0"/>
                <a:ea typeface="Apple Symbols" charset="0"/>
                <a:cs typeface="Apple Symbols" charset="0"/>
              </a:rPr>
              <a:t>Brent </a:t>
            </a:r>
            <a:r>
              <a:rPr lang="en-US" sz="1950" dirty="0" err="1">
                <a:solidFill>
                  <a:prstClr val="white"/>
                </a:solidFill>
                <a:latin typeface="Apple Symbols" charset="0"/>
                <a:ea typeface="Apple Symbols" charset="0"/>
                <a:cs typeface="Apple Symbols" charset="0"/>
              </a:rPr>
              <a:t>Thibodo</a:t>
            </a:r>
            <a:endParaRPr lang="en-US" sz="1950" dirty="0">
              <a:solidFill>
                <a:prstClr val="white"/>
              </a:solidFill>
              <a:latin typeface="Apple Symbols" charset="0"/>
              <a:ea typeface="Apple Symbols" charset="0"/>
              <a:cs typeface="Apple Symbols" charset="0"/>
            </a:endParaRPr>
          </a:p>
          <a:p>
            <a:pPr>
              <a:buFont typeface="Arial" panose="020B0604020202020204" pitchFamily="34" charset="0"/>
              <a:buChar char="~"/>
            </a:pPr>
            <a:r>
              <a:rPr lang="en-US" sz="1950" dirty="0">
                <a:solidFill>
                  <a:prstClr val="white"/>
                </a:solidFill>
                <a:latin typeface="Apple Symbols" charset="0"/>
                <a:ea typeface="Apple Symbols" charset="0"/>
                <a:cs typeface="Apple Symbols" charset="0"/>
              </a:rPr>
              <a:t>Jerry Decime</a:t>
            </a:r>
          </a:p>
          <a:p>
            <a:pPr>
              <a:buFont typeface="Arial" panose="020B0604020202020204" pitchFamily="34" charset="0"/>
              <a:buChar char="~"/>
            </a:pPr>
            <a:r>
              <a:rPr lang="en-US" sz="1950" dirty="0" err="1">
                <a:solidFill>
                  <a:prstClr val="white"/>
                </a:solidFill>
                <a:latin typeface="Apple Symbols" charset="0"/>
                <a:ea typeface="Apple Symbols" charset="0"/>
                <a:cs typeface="Apple Symbols" charset="0"/>
              </a:rPr>
              <a:t>Cale</a:t>
            </a:r>
            <a:r>
              <a:rPr lang="en-US" sz="1950" dirty="0">
                <a:solidFill>
                  <a:prstClr val="white"/>
                </a:solidFill>
                <a:latin typeface="Apple Symbols" charset="0"/>
                <a:ea typeface="Apple Symbols" charset="0"/>
                <a:cs typeface="Apple Symbols" charset="0"/>
              </a:rPr>
              <a:t> Smith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967760" y="4012238"/>
            <a:ext cx="3771900" cy="3263504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~"/>
            </a:pPr>
            <a:r>
              <a:rPr lang="en-US" sz="1950" dirty="0">
                <a:solidFill>
                  <a:prstClr val="white"/>
                </a:solidFill>
                <a:latin typeface="Apple Symbols" charset="0"/>
                <a:ea typeface="Apple Symbols" charset="0"/>
                <a:cs typeface="Apple Symbols" charset="0"/>
              </a:rPr>
              <a:t>Tom Van Setten</a:t>
            </a:r>
          </a:p>
          <a:p>
            <a:pPr>
              <a:buFont typeface="Arial" panose="020B0604020202020204" pitchFamily="34" charset="0"/>
              <a:buChar char="~"/>
            </a:pPr>
            <a:r>
              <a:rPr lang="en-US" sz="1950" dirty="0">
                <a:solidFill>
                  <a:prstClr val="white"/>
                </a:solidFill>
                <a:latin typeface="Apple Symbols" charset="0"/>
                <a:ea typeface="Apple Symbols" charset="0"/>
                <a:cs typeface="Apple Symbols" charset="0"/>
              </a:rPr>
              <a:t>George Mckee</a:t>
            </a:r>
          </a:p>
          <a:p>
            <a:pPr>
              <a:buFont typeface="Arial" panose="020B0604020202020204" pitchFamily="34" charset="0"/>
              <a:buChar char="~"/>
            </a:pPr>
            <a:r>
              <a:rPr lang="en-US" sz="1950" dirty="0">
                <a:solidFill>
                  <a:prstClr val="white"/>
                </a:solidFill>
                <a:latin typeface="Apple Symbols" charset="0"/>
                <a:ea typeface="Apple Symbols" charset="0"/>
                <a:cs typeface="Apple Symbols" charset="0"/>
              </a:rPr>
              <a:t>Logan Browne</a:t>
            </a:r>
          </a:p>
          <a:p>
            <a:pPr>
              <a:buFont typeface="Arial" panose="020B0604020202020204" pitchFamily="34" charset="0"/>
              <a:buChar char="~"/>
            </a:pPr>
            <a:r>
              <a:rPr lang="en-US" sz="1950" dirty="0">
                <a:solidFill>
                  <a:prstClr val="white"/>
                </a:solidFill>
                <a:latin typeface="Apple Symbols" charset="0"/>
                <a:ea typeface="Apple Symbols" charset="0"/>
                <a:cs typeface="Apple Symbols" charset="0"/>
              </a:rPr>
              <a:t>Darlene Leong</a:t>
            </a:r>
          </a:p>
          <a:p>
            <a:pPr>
              <a:buFont typeface="Arial" panose="020B0604020202020204" pitchFamily="34" charset="0"/>
              <a:buChar char="~"/>
            </a:pPr>
            <a:r>
              <a:rPr lang="en-US" sz="1950" dirty="0">
                <a:solidFill>
                  <a:prstClr val="white"/>
                </a:solidFill>
                <a:latin typeface="Apple Symbols" charset="0"/>
                <a:ea typeface="Apple Symbols" charset="0"/>
                <a:cs typeface="Apple Symbols" charset="0"/>
              </a:rPr>
              <a:t>JR</a:t>
            </a:r>
          </a:p>
          <a:p>
            <a:pPr>
              <a:buFont typeface="LucidaGrande" charset="0"/>
              <a:buChar char="~"/>
            </a:pPr>
            <a:endParaRPr lang="en-US" sz="2100" dirty="0">
              <a:solidFill>
                <a:prstClr val="white"/>
              </a:solidFill>
              <a:latin typeface="Apple Symbols" charset="0"/>
              <a:ea typeface="Apple Symbols" charset="0"/>
              <a:cs typeface="Apple Symbols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267014" y="119007"/>
            <a:ext cx="8629649" cy="1028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78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Apple Symbols" charset="0"/>
                <a:ea typeface="Apple Symbols" charset="0"/>
                <a:cs typeface="Apple Symbols" charset="0"/>
              </a:rPr>
              <a:t>$ credits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109297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267014" y="119007"/>
            <a:ext cx="8629649" cy="1028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78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Apple Symbols" charset="0"/>
                <a:ea typeface="Apple Symbols" charset="0"/>
                <a:cs typeface="Apple Symbols" charset="0"/>
              </a:rPr>
              <a:t>$ questions?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78651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pple Symbols" charset="0"/>
                <a:ea typeface="Apple Symbols" charset="0"/>
                <a:cs typeface="Apple Symbols" charset="0"/>
              </a:rPr>
              <a:t>$ backup slides if anyone goes there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LucidaGrande" charset="0"/>
              <a:buChar char="~"/>
            </a:pPr>
            <a:endParaRPr lang="en-US" dirty="0">
              <a:solidFill>
                <a:schemeClr val="bg1"/>
              </a:solidFill>
              <a:latin typeface="Apple Symbols" charset="0"/>
              <a:ea typeface="Apple Symbols" charset="0"/>
              <a:cs typeface="Apple Symbol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699350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2858" y="1328057"/>
            <a:ext cx="7886700" cy="3263504"/>
          </a:xfrm>
        </p:spPr>
        <p:txBody>
          <a:bodyPr>
            <a:normAutofit/>
          </a:bodyPr>
          <a:lstStyle/>
          <a:p>
            <a:pPr>
              <a:buFont typeface="LucidaGrande" charset="0"/>
              <a:buChar char="~"/>
            </a:pPr>
            <a:r>
              <a:rPr lang="is-IS" dirty="0">
                <a:solidFill>
                  <a:schemeClr val="bg1"/>
                </a:solidFill>
                <a:latin typeface="Apple Symbols" charset="0"/>
                <a:ea typeface="Apple Symbols" charset="0"/>
                <a:cs typeface="Apple Symbols" charset="0"/>
              </a:rPr>
              <a:t>…so </a:t>
            </a:r>
            <a:r>
              <a:rPr lang="en-US" dirty="0">
                <a:solidFill>
                  <a:schemeClr val="bg1"/>
                </a:solidFill>
                <a:latin typeface="Apple Symbols" charset="0"/>
                <a:ea typeface="Apple Symbols" charset="0"/>
                <a:cs typeface="Apple Symbols" charset="0"/>
              </a:rPr>
              <a:t>agile you say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245" y="1972747"/>
            <a:ext cx="8013186" cy="4368886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67014" y="119007"/>
            <a:ext cx="8629649" cy="10287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Apple Symbols" charset="0"/>
                <a:ea typeface="Apple Symbols" charset="0"/>
                <a:cs typeface="Apple Symbols" charset="0"/>
              </a:rPr>
              <a:t>$ tortuosa concept – attacking attacker’s plan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489738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3616" y="1736849"/>
            <a:ext cx="7886700" cy="3775345"/>
          </a:xfrm>
        </p:spPr>
        <p:txBody>
          <a:bodyPr>
            <a:normAutofit fontScale="92500" lnSpcReduction="20000"/>
          </a:bodyPr>
          <a:lstStyle/>
          <a:p>
            <a:pPr>
              <a:buFont typeface="Arial" panose="020B0604020202020204" pitchFamily="34" charset="0"/>
              <a:buChar char="~"/>
            </a:pPr>
            <a:r>
              <a:rPr lang="en-US" sz="2600" b="1" dirty="0">
                <a:solidFill>
                  <a:schemeClr val="bg1"/>
                </a:solidFill>
                <a:latin typeface="Apple Symbols"/>
              </a:rPr>
              <a:t>Agile SCRUM Methodology</a:t>
            </a:r>
          </a:p>
          <a:p>
            <a:pPr marL="0" indent="0">
              <a:buNone/>
            </a:pPr>
            <a:r>
              <a:rPr lang="en-US" sz="2200" b="1" dirty="0">
                <a:solidFill>
                  <a:schemeClr val="bg1"/>
                </a:solidFill>
                <a:latin typeface="Apple Symbols"/>
              </a:rPr>
              <a:t>Stories:</a:t>
            </a:r>
          </a:p>
          <a:p>
            <a:pPr lvl="1">
              <a:buFont typeface="Arial" panose="020B0604020202020204" pitchFamily="34" charset="0"/>
              <a:buChar char="-"/>
            </a:pPr>
            <a:r>
              <a:rPr lang="en-US" sz="2200" dirty="0">
                <a:solidFill>
                  <a:schemeClr val="bg1"/>
                </a:solidFill>
                <a:latin typeface="Apple Symbols"/>
              </a:rPr>
              <a:t>Replays</a:t>
            </a:r>
          </a:p>
          <a:p>
            <a:pPr lvl="1">
              <a:buFont typeface="Arial" panose="020B0604020202020204" pitchFamily="34" charset="0"/>
              <a:buChar char="-"/>
            </a:pPr>
            <a:r>
              <a:rPr lang="en-US" sz="2200" dirty="0">
                <a:solidFill>
                  <a:schemeClr val="bg1"/>
                </a:solidFill>
                <a:latin typeface="Apple Symbols"/>
              </a:rPr>
              <a:t>Snapshots</a:t>
            </a:r>
          </a:p>
          <a:p>
            <a:pPr lvl="1">
              <a:buFont typeface="Arial" panose="020B0604020202020204" pitchFamily="34" charset="0"/>
              <a:buChar char="-"/>
            </a:pPr>
            <a:r>
              <a:rPr lang="en-US" sz="2200" dirty="0">
                <a:solidFill>
                  <a:schemeClr val="bg1"/>
                </a:solidFill>
                <a:latin typeface="Apple Symbols"/>
              </a:rPr>
              <a:t>Predecessors and Successors – feigning completion</a:t>
            </a:r>
          </a:p>
          <a:p>
            <a:pPr marL="0" indent="0">
              <a:buNone/>
            </a:pPr>
            <a:r>
              <a:rPr lang="en-US" sz="2200" b="1" dirty="0">
                <a:solidFill>
                  <a:schemeClr val="bg1"/>
                </a:solidFill>
                <a:latin typeface="Apple Symbols"/>
              </a:rPr>
              <a:t>Sprints : </a:t>
            </a:r>
          </a:p>
          <a:p>
            <a:pPr lvl="1">
              <a:buFont typeface="Arial" panose="020B0604020202020204" pitchFamily="34" charset="0"/>
              <a:buChar char="-"/>
            </a:pPr>
            <a:r>
              <a:rPr lang="en-US" sz="2200" dirty="0">
                <a:solidFill>
                  <a:schemeClr val="bg1"/>
                </a:solidFill>
                <a:latin typeface="Apple Symbols"/>
              </a:rPr>
              <a:t>Create resource unavailability – Maybe APT Team F uses AWS (during Team F stage block AWS)</a:t>
            </a:r>
          </a:p>
          <a:p>
            <a:pPr lvl="1">
              <a:buFont typeface="Arial" panose="020B0604020202020204" pitchFamily="34" charset="0"/>
              <a:buChar char="-"/>
            </a:pPr>
            <a:r>
              <a:rPr lang="en-US" sz="2200" dirty="0">
                <a:solidFill>
                  <a:schemeClr val="bg1"/>
                </a:solidFill>
                <a:latin typeface="Apple Symbols"/>
              </a:rPr>
              <a:t>Create resource contention – Flood targets?</a:t>
            </a:r>
          </a:p>
          <a:p>
            <a:pPr lvl="1">
              <a:buFont typeface="Arial" panose="020B0604020202020204" pitchFamily="34" charset="0"/>
              <a:buChar char="-"/>
            </a:pPr>
            <a:r>
              <a:rPr lang="en-US" sz="2200" dirty="0">
                <a:solidFill>
                  <a:schemeClr val="bg1"/>
                </a:solidFill>
                <a:latin typeface="Apple Symbols"/>
              </a:rPr>
              <a:t>Different teams using different tool sets</a:t>
            </a:r>
          </a:p>
          <a:p>
            <a:pPr lvl="1">
              <a:buFont typeface="Arial" panose="020B0604020202020204" pitchFamily="34" charset="0"/>
              <a:buChar char="-"/>
            </a:pPr>
            <a:r>
              <a:rPr lang="en-US" sz="2200" dirty="0">
                <a:solidFill>
                  <a:schemeClr val="bg1"/>
                </a:solidFill>
                <a:latin typeface="Apple Symbols"/>
              </a:rPr>
              <a:t>Build Project Backlog</a:t>
            </a:r>
          </a:p>
          <a:p>
            <a:pPr lvl="1">
              <a:buFont typeface="Arial" panose="020B0604020202020204" pitchFamily="34" charset="0"/>
              <a:buChar char="-"/>
            </a:pPr>
            <a:r>
              <a:rPr lang="en-US" sz="2200" dirty="0">
                <a:solidFill>
                  <a:schemeClr val="bg1"/>
                </a:solidFill>
                <a:latin typeface="Apple Symbols"/>
              </a:rPr>
              <a:t>Change Priorities</a:t>
            </a:r>
          </a:p>
          <a:p>
            <a:pPr lvl="1">
              <a:buFont typeface="Arial" panose="020B0604020202020204" pitchFamily="34" charset="0"/>
              <a:buChar char="-"/>
            </a:pPr>
            <a:r>
              <a:rPr lang="en-US" sz="2200" dirty="0">
                <a:solidFill>
                  <a:schemeClr val="bg1"/>
                </a:solidFill>
                <a:latin typeface="Apple Symbols"/>
              </a:rPr>
              <a:t>Cost:  Increase Time and Backlog</a:t>
            </a:r>
          </a:p>
          <a:p>
            <a:pPr>
              <a:buFont typeface="LucidaGrande" charset="0"/>
              <a:buChar char="~"/>
            </a:pPr>
            <a:endParaRPr lang="en-US" dirty="0">
              <a:solidFill>
                <a:schemeClr val="bg1"/>
              </a:solidFill>
              <a:latin typeface="Apple Symbols" charset="0"/>
              <a:ea typeface="Apple Symbols" charset="0"/>
              <a:cs typeface="Apple Symbols" charset="0"/>
            </a:endParaRPr>
          </a:p>
        </p:txBody>
      </p:sp>
      <p:sp>
        <p:nvSpPr>
          <p:cNvPr id="5" name="TextBox 4"/>
          <p:cNvSpPr txBox="1"/>
          <p:nvPr/>
        </p:nvSpPr>
        <p:spPr>
          <a:xfrm flipH="1">
            <a:off x="1673145" y="6265227"/>
            <a:ext cx="616856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prstClr val="white"/>
                </a:solidFill>
                <a:latin typeface="Apple Symbols"/>
              </a:rPr>
              <a:t>https://en.wikipedia.org/wiki/Scrum_(software_development)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67014" y="119007"/>
            <a:ext cx="8629649" cy="10287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Apple Symbols" charset="0"/>
                <a:ea typeface="Apple Symbols" charset="0"/>
                <a:cs typeface="Apple Symbols" charset="0"/>
              </a:rPr>
              <a:t>$ tortuosa concept – attacking attacker’s plan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879976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pple Symbols" charset="0"/>
                <a:ea typeface="Apple Symbols" charset="0"/>
                <a:cs typeface="Apple Symbols" charset="0"/>
              </a:rPr>
              <a:t>$ sources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125267"/>
            <a:ext cx="3794760" cy="3364706"/>
          </a:xfrm>
        </p:spPr>
        <p:txBody>
          <a:bodyPr>
            <a:normAutofit fontScale="40000" lnSpcReduction="20000"/>
          </a:bodyPr>
          <a:lstStyle/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[1]  </a:t>
            </a:r>
            <a:r>
              <a:rPr lang="en-US" u="sng" dirty="0">
                <a:solidFill>
                  <a:schemeClr val="bg1"/>
                </a:solidFill>
              </a:rPr>
              <a:t>https://www.dhs.gov/what-security-and-resilience</a:t>
            </a:r>
            <a:endParaRPr lang="en-US" dirty="0">
              <a:solidFill>
                <a:schemeClr val="bg1"/>
              </a:solidFill>
              <a:hlinkClick r:id="rId2"/>
            </a:endParaRPr>
          </a:p>
          <a:p>
            <a:r>
              <a:rPr lang="en-US" dirty="0">
                <a:solidFill>
                  <a:schemeClr val="bg1"/>
                </a:solidFill>
              </a:rPr>
              <a:t>[2] </a:t>
            </a:r>
            <a:r>
              <a:rPr lang="en-US" u="sng" dirty="0">
                <a:solidFill>
                  <a:schemeClr val="bg1"/>
                </a:solidFill>
              </a:rPr>
              <a:t>https://www.whitehouse.gov/the-press-office/2013/02/12/presidential-policy-directive-critical-infrastructure-security-and-resil</a:t>
            </a:r>
            <a:endParaRPr lang="en-US" dirty="0">
              <a:solidFill>
                <a:schemeClr val="bg1"/>
              </a:solidFill>
              <a:hlinkClick r:id="rId3"/>
            </a:endParaRPr>
          </a:p>
          <a:p>
            <a:r>
              <a:rPr lang="en-US" dirty="0">
                <a:solidFill>
                  <a:schemeClr val="bg1"/>
                </a:solidFill>
              </a:rPr>
              <a:t>[3] </a:t>
            </a:r>
            <a:r>
              <a:rPr lang="en-US" u="sng" dirty="0">
                <a:solidFill>
                  <a:schemeClr val="bg1"/>
                </a:solidFill>
              </a:rPr>
              <a:t>http://www.whitehouse.gov/the-press-office/2013/02/12/executive-order-improving-critical-infrastructure-cybersecurity</a:t>
            </a:r>
            <a:endParaRPr lang="en-US" dirty="0">
              <a:solidFill>
                <a:schemeClr val="bg1"/>
              </a:solidFill>
              <a:hlinkClick r:id="rId4"/>
            </a:endParaRPr>
          </a:p>
          <a:p>
            <a:r>
              <a:rPr lang="en-US" dirty="0">
                <a:solidFill>
                  <a:schemeClr val="bg1"/>
                </a:solidFill>
              </a:rPr>
              <a:t>[4] </a:t>
            </a:r>
            <a:r>
              <a:rPr lang="en-US" u="sng" dirty="0">
                <a:solidFill>
                  <a:schemeClr val="bg1"/>
                </a:solidFill>
              </a:rPr>
              <a:t>https://en.wikipedia.org/wiki/Cyber_Resilience</a:t>
            </a:r>
            <a:endParaRPr lang="en-US" dirty="0">
              <a:solidFill>
                <a:schemeClr val="bg1"/>
              </a:solidFill>
              <a:hlinkClick r:id="rId5"/>
            </a:endParaRPr>
          </a:p>
          <a:p>
            <a:r>
              <a:rPr lang="en-US" dirty="0">
                <a:solidFill>
                  <a:schemeClr val="bg1"/>
                </a:solidFill>
              </a:rPr>
              <a:t>[5] </a:t>
            </a:r>
            <a:r>
              <a:rPr lang="en-US" u="sng" dirty="0">
                <a:solidFill>
                  <a:schemeClr val="bg1"/>
                </a:solidFill>
              </a:rPr>
              <a:t>https://www.mitre.org/publications/technical-papers/cyber-resiliency-engineering-framework</a:t>
            </a:r>
            <a:endParaRPr lang="en-US" dirty="0">
              <a:solidFill>
                <a:schemeClr val="bg1"/>
              </a:solidFill>
              <a:hlinkClick r:id="rId6"/>
            </a:endParaRPr>
          </a:p>
          <a:p>
            <a:r>
              <a:rPr lang="en-US" dirty="0">
                <a:solidFill>
                  <a:schemeClr val="bg1"/>
                </a:solidFill>
              </a:rPr>
              <a:t>[6] </a:t>
            </a:r>
            <a:r>
              <a:rPr lang="en-US" u="sng" dirty="0">
                <a:solidFill>
                  <a:schemeClr val="bg1"/>
                </a:solidFill>
              </a:rPr>
              <a:t>https://www.mitre.org/sites/default/files/pdf/11_4436.pdf</a:t>
            </a:r>
            <a:endParaRPr lang="en-US" dirty="0">
              <a:solidFill>
                <a:schemeClr val="bg1"/>
              </a:solidFill>
              <a:hlinkClick r:id="rId7"/>
            </a:endParaRPr>
          </a:p>
          <a:p>
            <a:r>
              <a:rPr lang="en-US" dirty="0">
                <a:solidFill>
                  <a:schemeClr val="bg1"/>
                </a:solidFill>
              </a:rPr>
              <a:t>[7] </a:t>
            </a:r>
            <a:r>
              <a:rPr lang="en-US" u="sng" dirty="0">
                <a:solidFill>
                  <a:schemeClr val="bg1"/>
                </a:solidFill>
              </a:rPr>
              <a:t>https://www.mitre.org/publications/technical-papers/cyber-resiliency-engineering-aid-the-updated-cyber-resiliency</a:t>
            </a:r>
            <a:endParaRPr lang="en-US" dirty="0">
              <a:solidFill>
                <a:schemeClr val="bg1"/>
              </a:solidFill>
              <a:hlinkClick r:id="rId8"/>
            </a:endParaRPr>
          </a:p>
          <a:p>
            <a:r>
              <a:rPr lang="en-US" dirty="0">
                <a:solidFill>
                  <a:schemeClr val="bg1"/>
                </a:solidFill>
              </a:rPr>
              <a:t>[8] </a:t>
            </a:r>
            <a:r>
              <a:rPr lang="en-US" u="sng" dirty="0">
                <a:solidFill>
                  <a:schemeClr val="bg1"/>
                </a:solidFill>
              </a:rPr>
              <a:t>https://www.mitre.org/sites/default/files/publications/pr-15-1334-cyber-resiliency-engineering-aid-framework-update.pdf</a:t>
            </a:r>
            <a:endParaRPr lang="en-US" dirty="0">
              <a:solidFill>
                <a:schemeClr val="bg1"/>
              </a:solidFill>
              <a:hlinkClick r:id="rId9"/>
            </a:endParaRPr>
          </a:p>
          <a:p>
            <a:r>
              <a:rPr lang="en-US" dirty="0">
                <a:solidFill>
                  <a:schemeClr val="bg1"/>
                </a:solidFill>
              </a:rPr>
              <a:t>[9] </a:t>
            </a:r>
            <a:r>
              <a:rPr lang="en-US" u="sng" dirty="0">
                <a:solidFill>
                  <a:schemeClr val="bg1"/>
                </a:solidFill>
              </a:rPr>
              <a:t>https://www.enisa.europa.eu/activities/Resilience-and-CIIP/national-cyber-security-strategies-ncsss/ScotlandNCSS.pdf</a:t>
            </a:r>
            <a:endParaRPr lang="en-US" dirty="0">
              <a:solidFill>
                <a:schemeClr val="bg1"/>
              </a:solidFill>
              <a:hlinkClick r:id="rId10"/>
            </a:endParaRPr>
          </a:p>
          <a:p>
            <a:r>
              <a:rPr lang="en-US" dirty="0">
                <a:solidFill>
                  <a:schemeClr val="bg1"/>
                </a:solidFill>
              </a:rPr>
              <a:t>[10] </a:t>
            </a:r>
            <a:r>
              <a:rPr lang="en-US" u="sng" dirty="0">
                <a:solidFill>
                  <a:schemeClr val="bg1"/>
                </a:solidFill>
              </a:rPr>
              <a:t>https://www.axelos.com/best-practice-solutions/resilia</a:t>
            </a:r>
            <a:endParaRPr lang="en-US" dirty="0">
              <a:solidFill>
                <a:schemeClr val="bg1"/>
              </a:solidFill>
              <a:hlinkClick r:id="rId11"/>
            </a:endParaRPr>
          </a:p>
          <a:p>
            <a:r>
              <a:rPr lang="en-US" dirty="0">
                <a:solidFill>
                  <a:schemeClr val="bg1"/>
                </a:solidFill>
              </a:rPr>
              <a:t>[11] </a:t>
            </a:r>
            <a:r>
              <a:rPr lang="en-US" u="sng" dirty="0">
                <a:solidFill>
                  <a:schemeClr val="bg1"/>
                </a:solidFill>
              </a:rPr>
              <a:t>https://blogs.microsoft.com/cybertrust/2016/02/11/working-to-increase-the-cyber-resilience-of-cities-around-the-globe/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926330" y="2349298"/>
            <a:ext cx="3794760" cy="3263504"/>
          </a:xfrm>
          <a:prstGeom prst="rect">
            <a:avLst/>
          </a:prstGeom>
        </p:spPr>
        <p:txBody>
          <a:bodyPr vert="horz" lIns="68580" tIns="34290" rIns="68580" bIns="34290" rtlCol="0">
            <a:normAutofit fontScale="4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100" dirty="0">
                <a:solidFill>
                  <a:prstClr val="white"/>
                </a:solidFill>
              </a:rPr>
              <a:t>[12] </a:t>
            </a:r>
            <a:r>
              <a:rPr lang="en-US" sz="2100" u="sng" dirty="0">
                <a:solidFill>
                  <a:prstClr val="white"/>
                </a:solidFill>
              </a:rPr>
              <a:t>http://www2.mitre.org/public/industry-perspective/index.html</a:t>
            </a:r>
            <a:endParaRPr lang="en-US" sz="2100" dirty="0">
              <a:solidFill>
                <a:prstClr val="white"/>
              </a:solidFill>
            </a:endParaRPr>
          </a:p>
          <a:p>
            <a:r>
              <a:rPr lang="en-US" sz="2100" dirty="0">
                <a:solidFill>
                  <a:prstClr val="white"/>
                </a:solidFill>
              </a:rPr>
              <a:t>[13] </a:t>
            </a:r>
            <a:r>
              <a:rPr lang="en-US" sz="2100" u="sng" dirty="0">
                <a:solidFill>
                  <a:prstClr val="white"/>
                </a:solidFill>
              </a:rPr>
              <a:t>http://www2.mitre.org/public/industry-perspective/guidance-executives.html</a:t>
            </a:r>
            <a:endParaRPr lang="en-US" sz="2100" dirty="0">
              <a:solidFill>
                <a:prstClr val="white"/>
              </a:solidFill>
              <a:hlinkClick r:id="rId12"/>
            </a:endParaRPr>
          </a:p>
          <a:p>
            <a:r>
              <a:rPr lang="en-US" sz="2100" dirty="0">
                <a:solidFill>
                  <a:prstClr val="white"/>
                </a:solidFill>
              </a:rPr>
              <a:t>[14] </a:t>
            </a:r>
            <a:r>
              <a:rPr lang="en-US" sz="2100" u="sng" dirty="0">
                <a:solidFill>
                  <a:prstClr val="white"/>
                </a:solidFill>
              </a:rPr>
              <a:t>http://www2.mitre.org/public/industry-perspective/guidance-architects.html</a:t>
            </a:r>
            <a:endParaRPr lang="en-US" sz="2100" dirty="0">
              <a:solidFill>
                <a:prstClr val="white"/>
              </a:solidFill>
              <a:hlinkClick r:id="rId13"/>
            </a:endParaRPr>
          </a:p>
          <a:p>
            <a:r>
              <a:rPr lang="en-US" sz="2100" dirty="0">
                <a:solidFill>
                  <a:prstClr val="white"/>
                </a:solidFill>
              </a:rPr>
              <a:t>[15] </a:t>
            </a:r>
            <a:r>
              <a:rPr lang="en-US" sz="2100" u="sng" dirty="0">
                <a:solidFill>
                  <a:prstClr val="white"/>
                </a:solidFill>
              </a:rPr>
              <a:t>http://www2.mitre.org/public/industry-perspective/slicksheets/disrupting_the_attack_surface.html</a:t>
            </a:r>
            <a:endParaRPr lang="en-US" sz="2100" dirty="0">
              <a:solidFill>
                <a:prstClr val="white"/>
              </a:solidFill>
              <a:hlinkClick r:id="rId14"/>
            </a:endParaRPr>
          </a:p>
          <a:p>
            <a:r>
              <a:rPr lang="en-US" sz="2100" dirty="0">
                <a:solidFill>
                  <a:prstClr val="white"/>
                </a:solidFill>
              </a:rPr>
              <a:t>[16] </a:t>
            </a:r>
            <a:r>
              <a:rPr lang="en-US" sz="2100" u="sng" dirty="0">
                <a:solidFill>
                  <a:prstClr val="white"/>
                </a:solidFill>
              </a:rPr>
              <a:t>http://csrc.nist.gov/publications/drafts/800-160/sp800_160_draft.pdf</a:t>
            </a:r>
            <a:endParaRPr lang="en-US" sz="2100" dirty="0">
              <a:solidFill>
                <a:prstClr val="white"/>
              </a:solidFill>
              <a:hlinkClick r:id="rId15"/>
            </a:endParaRPr>
          </a:p>
          <a:p>
            <a:r>
              <a:rPr lang="en-US" sz="2100" dirty="0">
                <a:solidFill>
                  <a:prstClr val="white"/>
                </a:solidFill>
              </a:rPr>
              <a:t>[17] </a:t>
            </a:r>
            <a:r>
              <a:rPr lang="en-US" sz="2100" u="sng" dirty="0">
                <a:solidFill>
                  <a:prstClr val="white"/>
                </a:solidFill>
              </a:rPr>
              <a:t>http://nvlpubs.nist.gov/nistpubs/SpecialPublications/NIST.SP.800-53r4.pdf</a:t>
            </a:r>
            <a:endParaRPr lang="en-US" sz="2100" dirty="0">
              <a:solidFill>
                <a:prstClr val="white"/>
              </a:solidFill>
              <a:hlinkClick r:id="rId16"/>
            </a:endParaRPr>
          </a:p>
          <a:p>
            <a:r>
              <a:rPr lang="en-US" sz="2100" dirty="0">
                <a:solidFill>
                  <a:prstClr val="white"/>
                </a:solidFill>
              </a:rPr>
              <a:t>[18]</a:t>
            </a:r>
            <a:r>
              <a:rPr lang="en-US" sz="2100" u="sng" dirty="0">
                <a:solidFill>
                  <a:prstClr val="white"/>
                </a:solidFill>
              </a:rPr>
              <a:t>http://www.lockheedmartin.com/content/dam/lockheed/data/corporate/documents/LM-White-Paper-Intel-Driven-Defense.pdf</a:t>
            </a:r>
            <a:endParaRPr lang="en-US" sz="2100" dirty="0">
              <a:solidFill>
                <a:prstClr val="white"/>
              </a:solidFill>
              <a:hlinkClick r:id="rId17"/>
            </a:endParaRPr>
          </a:p>
          <a:p>
            <a:r>
              <a:rPr lang="en-US" sz="2100" dirty="0">
                <a:solidFill>
                  <a:prstClr val="white"/>
                </a:solidFill>
              </a:rPr>
              <a:t>[19] </a:t>
            </a:r>
            <a:r>
              <a:rPr lang="en-US" sz="2100" u="sng" dirty="0">
                <a:solidFill>
                  <a:prstClr val="white"/>
                </a:solidFill>
              </a:rPr>
              <a:t>http://mena.boozallen.com/content/dam/MENA/PDF/resilience-in-the-cyber-era.pdf</a:t>
            </a:r>
            <a:endParaRPr lang="en-US" sz="2100" dirty="0">
              <a:solidFill>
                <a:prstClr val="white"/>
              </a:solidFill>
              <a:hlinkClick r:id="rId18"/>
            </a:endParaRPr>
          </a:p>
          <a:p>
            <a:r>
              <a:rPr lang="en-US" sz="2100" dirty="0">
                <a:solidFill>
                  <a:prstClr val="white"/>
                </a:solidFill>
              </a:rPr>
              <a:t>[20] </a:t>
            </a:r>
            <a:r>
              <a:rPr lang="en-US" sz="2100" u="sng" dirty="0">
                <a:solidFill>
                  <a:prstClr val="white"/>
                </a:solidFill>
              </a:rPr>
              <a:t>https://www.hexiscyber.com/news/hot-topics/pt-2-integration-automation-key-achieving-cyber-resilience</a:t>
            </a:r>
            <a:endParaRPr lang="en-US" sz="2100" dirty="0">
              <a:solidFill>
                <a:prstClr val="white"/>
              </a:solidFill>
              <a:hlinkClick r:id="rId19"/>
            </a:endParaRPr>
          </a:p>
          <a:p>
            <a:pPr>
              <a:buFont typeface="LucidaGrande" charset="0"/>
              <a:buChar char="~"/>
            </a:pPr>
            <a:endParaRPr lang="en-US" sz="2100" dirty="0">
              <a:solidFill>
                <a:prstClr val="white"/>
              </a:solidFill>
              <a:latin typeface="Apple Symbols" charset="0"/>
              <a:ea typeface="Apple Symbols" charset="0"/>
              <a:cs typeface="Apple Symbol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96356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06944"/>
            <a:ext cx="78867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pple Symbols" charset="0"/>
                <a:ea typeface="Apple Symbols" charset="0"/>
                <a:cs typeface="Apple Symbols" charset="0"/>
              </a:rPr>
              <a:t>$ strategy journey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Font typeface="Arial" panose="020B0604020202020204" pitchFamily="34" charset="0"/>
              <a:buChar char="~"/>
            </a:pPr>
            <a:r>
              <a:rPr lang="en-US" sz="2400" dirty="0">
                <a:solidFill>
                  <a:schemeClr val="bg1"/>
                </a:solidFill>
                <a:latin typeface="Apple Symbols" charset="0"/>
                <a:ea typeface="Apple Symbols" charset="0"/>
                <a:cs typeface="Apple Symbols" charset="0"/>
              </a:rPr>
              <a:t>from a past life, I was asked by a CIO ‘do they win?’ </a:t>
            </a:r>
          </a:p>
          <a:p>
            <a:pPr>
              <a:buFont typeface="Arial" panose="020B0604020202020204" pitchFamily="34" charset="0"/>
              <a:buChar char="~"/>
            </a:pPr>
            <a:r>
              <a:rPr lang="en-US" sz="2400" dirty="0">
                <a:solidFill>
                  <a:schemeClr val="bg1"/>
                </a:solidFill>
                <a:latin typeface="Apple Symbols" charset="0"/>
                <a:ea typeface="Apple Symbols" charset="0"/>
                <a:cs typeface="Apple Symbols" charset="0"/>
              </a:rPr>
              <a:t>later, asked to look at a solution for over 300k endpoints </a:t>
            </a:r>
          </a:p>
          <a:p>
            <a:pPr>
              <a:buFont typeface="Arial" panose="020B0604020202020204" pitchFamily="34" charset="0"/>
              <a:buChar char="~"/>
            </a:pPr>
            <a:r>
              <a:rPr lang="en-US" sz="2400" dirty="0">
                <a:solidFill>
                  <a:schemeClr val="bg1"/>
                </a:solidFill>
                <a:latin typeface="Apple Symbols" charset="0"/>
                <a:ea typeface="Apple Symbols" charset="0"/>
                <a:cs typeface="Apple Symbols" charset="0"/>
              </a:rPr>
              <a:t>like most folks – look at requirements, functionality, capabilities and operationalization </a:t>
            </a:r>
          </a:p>
          <a:p>
            <a:pPr>
              <a:buFont typeface="Arial" panose="020B0604020202020204" pitchFamily="34" charset="0"/>
              <a:buChar char="~"/>
            </a:pPr>
            <a:r>
              <a:rPr lang="en-US" sz="2400" dirty="0">
                <a:solidFill>
                  <a:schemeClr val="bg1"/>
                </a:solidFill>
                <a:latin typeface="Apple Symbols" charset="0"/>
                <a:ea typeface="Apple Symbols" charset="0"/>
                <a:cs typeface="Apple Symbols" charset="0"/>
              </a:rPr>
              <a:t>hmmmm....wow I got a pretty heat map that doesn’t seem very useful in terms of selecting things at large scale </a:t>
            </a:r>
          </a:p>
          <a:p>
            <a:pPr>
              <a:buFont typeface="Arial" panose="020B0604020202020204" pitchFamily="34" charset="0"/>
              <a:buChar char="~"/>
            </a:pPr>
            <a:r>
              <a:rPr lang="en-US" sz="2400" dirty="0">
                <a:solidFill>
                  <a:schemeClr val="bg1"/>
                </a:solidFill>
                <a:latin typeface="Apple Symbols" charset="0"/>
                <a:ea typeface="Apple Symbols" charset="0"/>
                <a:cs typeface="Apple Symbols" charset="0"/>
              </a:rPr>
              <a:t>‘do they win’ stuck with me; find a way to develop better strategic choices</a:t>
            </a:r>
          </a:p>
        </p:txBody>
      </p:sp>
    </p:spTree>
    <p:extLst>
      <p:ext uri="{BB962C8B-B14F-4D97-AF65-F5344CB8AC3E}">
        <p14:creationId xmlns:p14="http://schemas.microsoft.com/office/powerpoint/2010/main" val="7737860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7268" y="226099"/>
            <a:ext cx="7886700" cy="994172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pple Symbols" charset="0"/>
                <a:ea typeface="Apple Symbols" charset="0"/>
                <a:cs typeface="Apple Symbols" charset="0"/>
              </a:rPr>
              <a:t>$ Lockheed Martin Cyber Kill Chain</a:t>
            </a:r>
            <a:r>
              <a:rPr lang="en-US" sz="1350" dirty="0">
                <a:solidFill>
                  <a:schemeClr val="bg1"/>
                </a:solidFill>
                <a:latin typeface="Apple Symbols" charset="0"/>
                <a:ea typeface="Apple Symbols" charset="0"/>
                <a:cs typeface="Apple Symbols" charset="0"/>
              </a:rPr>
              <a:t> ®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1410474112"/>
              </p:ext>
            </p:extLst>
          </p:nvPr>
        </p:nvGraphicFramePr>
        <p:xfrm>
          <a:off x="493587" y="1571710"/>
          <a:ext cx="7168245" cy="46838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7640890" y="1493100"/>
            <a:ext cx="144156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defTabSz="573603">
              <a:spcAft>
                <a:spcPts val="533"/>
              </a:spcAft>
              <a:buSzPct val="100000"/>
              <a:defRPr sz="1067" b="1">
                <a:solidFill>
                  <a:srgbClr val="FF0000"/>
                </a:solidFill>
                <a:latin typeface="HP Simplified" pitchFamily="34" charset="0"/>
                <a:cs typeface="HP Simplified" pitchFamily="34" charset="0"/>
              </a:defRPr>
            </a:lvl1pPr>
          </a:lstStyle>
          <a:p>
            <a:r>
              <a:rPr lang="en-US" sz="1050" b="0" dirty="0">
                <a:solidFill>
                  <a:prstClr val="white"/>
                </a:solidFill>
                <a:latin typeface="Calibri" panose="020F0502020204030204"/>
              </a:rPr>
              <a:t>Act on Objectives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067011" y="6528401"/>
            <a:ext cx="729466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prstClr val="white"/>
                </a:solidFill>
              </a:rPr>
              <a:t>http://www.lockheedmartin.com/content/dam/lockheed/data/corporate/documents/LM-White-Paper-Intel-Driven-Defense.pdf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7726914" y="1747016"/>
            <a:ext cx="1061207" cy="4429947"/>
            <a:chOff x="7726914" y="2024359"/>
            <a:chExt cx="1061207" cy="3571541"/>
          </a:xfrm>
        </p:grpSpPr>
        <p:grpSp>
          <p:nvGrpSpPr>
            <p:cNvPr id="20" name="Group 19"/>
            <p:cNvGrpSpPr/>
            <p:nvPr/>
          </p:nvGrpSpPr>
          <p:grpSpPr>
            <a:xfrm>
              <a:off x="7726914" y="2024359"/>
              <a:ext cx="1061207" cy="3571541"/>
              <a:chOff x="10302551" y="1556145"/>
              <a:chExt cx="1414942" cy="4762053"/>
            </a:xfrm>
            <a:solidFill>
              <a:schemeClr val="bg2">
                <a:lumMod val="90000"/>
              </a:schemeClr>
            </a:solidFill>
          </p:grpSpPr>
          <p:sp>
            <p:nvSpPr>
              <p:cNvPr id="10" name="Rounded Rectangle 9"/>
              <p:cNvSpPr/>
              <p:nvPr/>
            </p:nvSpPr>
            <p:spPr>
              <a:xfrm>
                <a:off x="10302552" y="4817464"/>
                <a:ext cx="1414940" cy="1500734"/>
              </a:xfrm>
              <a:prstGeom prst="roundRect">
                <a:avLst/>
              </a:prstGeom>
              <a:grpFill/>
              <a:ln>
                <a:solidFill>
                  <a:schemeClr val="accent1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8" name="Rounded Rectangle 7"/>
              <p:cNvSpPr/>
              <p:nvPr/>
            </p:nvSpPr>
            <p:spPr>
              <a:xfrm>
                <a:off x="10302553" y="1556145"/>
                <a:ext cx="1414940" cy="1536467"/>
              </a:xfrm>
              <a:prstGeom prst="roundRect">
                <a:avLst/>
              </a:prstGeom>
              <a:grpFill/>
              <a:ln>
                <a:solidFill>
                  <a:schemeClr val="accent1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9" name="Rounded Rectangle 8"/>
              <p:cNvSpPr/>
              <p:nvPr/>
            </p:nvSpPr>
            <p:spPr>
              <a:xfrm>
                <a:off x="10302551" y="3138707"/>
                <a:ext cx="1414940" cy="1632666"/>
              </a:xfrm>
              <a:prstGeom prst="roundRect">
                <a:avLst/>
              </a:prstGeom>
              <a:grpFill/>
              <a:ln>
                <a:solidFill>
                  <a:schemeClr val="accent1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10459042" y="2730858"/>
                <a:ext cx="1101949" cy="307776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defTabSz="322652">
                  <a:spcAft>
                    <a:spcPts val="300"/>
                  </a:spcAft>
                  <a:buSzPct val="100000"/>
                </a:pPr>
                <a:r>
                  <a:rPr lang="en-US" sz="900" dirty="0">
                    <a:solidFill>
                      <a:srgbClr val="000000"/>
                    </a:solidFill>
                    <a:latin typeface="HP Simplified" pitchFamily="34" charset="0"/>
                    <a:cs typeface="HP Simplified" pitchFamily="34" charset="0"/>
                  </a:rPr>
                  <a:t>Recon/Pivot</a:t>
                </a: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10459042" y="4457289"/>
                <a:ext cx="1101949" cy="3077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322652">
                  <a:spcAft>
                    <a:spcPts val="300"/>
                  </a:spcAft>
                  <a:buSzPct val="100000"/>
                </a:pPr>
                <a:r>
                  <a:rPr lang="en-US" sz="900" dirty="0">
                    <a:solidFill>
                      <a:srgbClr val="000000"/>
                    </a:solidFill>
                    <a:latin typeface="HP Simplified" pitchFamily="34" charset="0"/>
                    <a:cs typeface="HP Simplified" pitchFamily="34" charset="0"/>
                  </a:rPr>
                  <a:t>Destruction</a:t>
                </a:r>
              </a:p>
            </p:txBody>
          </p:sp>
          <p:pic>
            <p:nvPicPr>
              <p:cNvPr id="14" name="Picture 13"/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7773" t="-653" r="-2685" b="-8702"/>
              <a:stretch/>
            </p:blipFill>
            <p:spPr>
              <a:xfrm>
                <a:off x="10536353" y="1626010"/>
                <a:ext cx="937873" cy="1020829"/>
              </a:xfrm>
              <a:prstGeom prst="ellipse">
                <a:avLst/>
              </a:prstGeom>
              <a:grpFill/>
              <a:ln w="25400" cap="rnd">
                <a:solidFill>
                  <a:schemeClr val="accent1"/>
                </a:solidFill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</p:spPr>
          </p:pic>
          <p:pic>
            <p:nvPicPr>
              <p:cNvPr id="15" name="Picture 14"/>
              <p:cNvPicPr>
                <a:picLocks noChangeAspect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-95028" b="-95028"/>
              <a:stretch/>
            </p:blipFill>
            <p:spPr>
              <a:xfrm>
                <a:off x="10536353" y="3242855"/>
                <a:ext cx="937873" cy="999100"/>
              </a:xfrm>
              <a:prstGeom prst="ellipse">
                <a:avLst/>
              </a:prstGeom>
              <a:grpFill/>
              <a:ln w="25400" cap="rnd">
                <a:solidFill>
                  <a:schemeClr val="accent1"/>
                </a:solidFill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</p:spPr>
          </p:pic>
          <p:sp>
            <p:nvSpPr>
              <p:cNvPr id="16" name="Oval 15"/>
              <p:cNvSpPr/>
              <p:nvPr/>
            </p:nvSpPr>
            <p:spPr>
              <a:xfrm>
                <a:off x="10531064" y="4933090"/>
                <a:ext cx="1007870" cy="101266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80000"/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tint val="4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13" name="TextBox 12"/>
              <p:cNvSpPr txBox="1"/>
              <p:nvPr/>
            </p:nvSpPr>
            <p:spPr>
              <a:xfrm>
                <a:off x="10459042" y="6008771"/>
                <a:ext cx="1101949" cy="3077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322652">
                  <a:spcAft>
                    <a:spcPts val="300"/>
                  </a:spcAft>
                  <a:buSzPct val="100000"/>
                </a:pPr>
                <a:r>
                  <a:rPr lang="en-US" sz="900" dirty="0">
                    <a:solidFill>
                      <a:srgbClr val="000000"/>
                    </a:solidFill>
                    <a:latin typeface="HP Simplified" pitchFamily="34" charset="0"/>
                    <a:cs typeface="HP Simplified" pitchFamily="34" charset="0"/>
                  </a:rPr>
                  <a:t>Exfiltration</a:t>
                </a:r>
              </a:p>
            </p:txBody>
          </p:sp>
        </p:grpSp>
        <p:sp>
          <p:nvSpPr>
            <p:cNvPr id="21" name="Oval 20"/>
            <p:cNvSpPr/>
            <p:nvPr/>
          </p:nvSpPr>
          <p:spPr>
            <a:xfrm>
              <a:off x="7894513" y="4570042"/>
              <a:ext cx="755903" cy="759500"/>
            </a:xfrm>
            <a:prstGeom prst="ellipse">
              <a:avLst/>
            </a:prstGeom>
            <a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</p:grpSp>
    </p:spTree>
    <p:extLst>
      <p:ext uri="{BB962C8B-B14F-4D97-AF65-F5344CB8AC3E}">
        <p14:creationId xmlns:p14="http://schemas.microsoft.com/office/powerpoint/2010/main" val="27740716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7268" y="226099"/>
            <a:ext cx="7886700" cy="994172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pple Symbols" charset="0"/>
                <a:ea typeface="Apple Symbols" charset="0"/>
                <a:cs typeface="Apple Symbols" charset="0"/>
              </a:rPr>
              <a:t>$ Lockheed Martin Cyber Kill Chain</a:t>
            </a:r>
            <a:r>
              <a:rPr lang="en-US" sz="1350" dirty="0">
                <a:solidFill>
                  <a:schemeClr val="bg1"/>
                </a:solidFill>
                <a:latin typeface="Apple Symbols" charset="0"/>
                <a:ea typeface="Apple Symbols" charset="0"/>
                <a:cs typeface="Apple Symbols" charset="0"/>
              </a:rPr>
              <a:t> ®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1410474112"/>
              </p:ext>
            </p:extLst>
          </p:nvPr>
        </p:nvGraphicFramePr>
        <p:xfrm>
          <a:off x="493587" y="1571710"/>
          <a:ext cx="7168245" cy="46838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7640890" y="1493100"/>
            <a:ext cx="144156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defTabSz="573603">
              <a:spcAft>
                <a:spcPts val="533"/>
              </a:spcAft>
              <a:buSzPct val="100000"/>
              <a:defRPr sz="1067" b="1">
                <a:solidFill>
                  <a:srgbClr val="FF0000"/>
                </a:solidFill>
                <a:latin typeface="HP Simplified" pitchFamily="34" charset="0"/>
                <a:cs typeface="HP Simplified" pitchFamily="34" charset="0"/>
              </a:defRPr>
            </a:lvl1pPr>
          </a:lstStyle>
          <a:p>
            <a:r>
              <a:rPr lang="en-US" sz="1050" b="0" dirty="0">
                <a:solidFill>
                  <a:prstClr val="white"/>
                </a:solidFill>
                <a:latin typeface="Calibri" panose="020F0502020204030204"/>
              </a:rPr>
              <a:t>Act on Objectives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067011" y="6528401"/>
            <a:ext cx="729466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prstClr val="white"/>
                </a:solidFill>
              </a:rPr>
              <a:t>http://www.lockheedmartin.com/content/dam/lockheed/data/corporate/documents/LM-White-Paper-Intel-Driven-Defense.pdf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7726914" y="1747016"/>
            <a:ext cx="1061207" cy="4429947"/>
            <a:chOff x="7726914" y="2024359"/>
            <a:chExt cx="1061207" cy="3571541"/>
          </a:xfrm>
        </p:grpSpPr>
        <p:grpSp>
          <p:nvGrpSpPr>
            <p:cNvPr id="20" name="Group 19"/>
            <p:cNvGrpSpPr/>
            <p:nvPr/>
          </p:nvGrpSpPr>
          <p:grpSpPr>
            <a:xfrm>
              <a:off x="7726914" y="2024359"/>
              <a:ext cx="1061207" cy="3571541"/>
              <a:chOff x="10302551" y="1556145"/>
              <a:chExt cx="1414942" cy="4762053"/>
            </a:xfrm>
            <a:solidFill>
              <a:schemeClr val="bg2">
                <a:lumMod val="90000"/>
              </a:schemeClr>
            </a:solidFill>
          </p:grpSpPr>
          <p:sp>
            <p:nvSpPr>
              <p:cNvPr id="10" name="Rounded Rectangle 9"/>
              <p:cNvSpPr/>
              <p:nvPr/>
            </p:nvSpPr>
            <p:spPr>
              <a:xfrm>
                <a:off x="10302552" y="4817464"/>
                <a:ext cx="1414940" cy="1500734"/>
              </a:xfrm>
              <a:prstGeom prst="roundRect">
                <a:avLst/>
              </a:prstGeom>
              <a:grpFill/>
              <a:ln>
                <a:solidFill>
                  <a:schemeClr val="accent1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8" name="Rounded Rectangle 7"/>
              <p:cNvSpPr/>
              <p:nvPr/>
            </p:nvSpPr>
            <p:spPr>
              <a:xfrm>
                <a:off x="10302553" y="1556145"/>
                <a:ext cx="1414940" cy="1536467"/>
              </a:xfrm>
              <a:prstGeom prst="roundRect">
                <a:avLst/>
              </a:prstGeom>
              <a:grpFill/>
              <a:ln>
                <a:solidFill>
                  <a:schemeClr val="accent1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9" name="Rounded Rectangle 8"/>
              <p:cNvSpPr/>
              <p:nvPr/>
            </p:nvSpPr>
            <p:spPr>
              <a:xfrm>
                <a:off x="10302551" y="3138707"/>
                <a:ext cx="1414940" cy="1632666"/>
              </a:xfrm>
              <a:prstGeom prst="roundRect">
                <a:avLst/>
              </a:prstGeom>
              <a:grpFill/>
              <a:ln>
                <a:solidFill>
                  <a:schemeClr val="accent1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10459042" y="2730858"/>
                <a:ext cx="1101949" cy="307776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defTabSz="322652">
                  <a:spcAft>
                    <a:spcPts val="300"/>
                  </a:spcAft>
                  <a:buSzPct val="100000"/>
                </a:pPr>
                <a:r>
                  <a:rPr lang="en-US" sz="900" dirty="0">
                    <a:solidFill>
                      <a:srgbClr val="000000"/>
                    </a:solidFill>
                    <a:latin typeface="HP Simplified" pitchFamily="34" charset="0"/>
                    <a:cs typeface="HP Simplified" pitchFamily="34" charset="0"/>
                  </a:rPr>
                  <a:t>Recon/Pivot</a:t>
                </a: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10459042" y="4457289"/>
                <a:ext cx="1101949" cy="3077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322652">
                  <a:spcAft>
                    <a:spcPts val="300"/>
                  </a:spcAft>
                  <a:buSzPct val="100000"/>
                </a:pPr>
                <a:r>
                  <a:rPr lang="en-US" sz="900" dirty="0">
                    <a:solidFill>
                      <a:srgbClr val="000000"/>
                    </a:solidFill>
                    <a:latin typeface="HP Simplified" pitchFamily="34" charset="0"/>
                    <a:cs typeface="HP Simplified" pitchFamily="34" charset="0"/>
                  </a:rPr>
                  <a:t>Destruction</a:t>
                </a:r>
              </a:p>
            </p:txBody>
          </p:sp>
          <p:pic>
            <p:nvPicPr>
              <p:cNvPr id="14" name="Picture 13"/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7773" t="-653" r="-2685" b="-8702"/>
              <a:stretch/>
            </p:blipFill>
            <p:spPr>
              <a:xfrm>
                <a:off x="10536353" y="1626010"/>
                <a:ext cx="937873" cy="1020829"/>
              </a:xfrm>
              <a:prstGeom prst="ellipse">
                <a:avLst/>
              </a:prstGeom>
              <a:grpFill/>
              <a:ln w="25400" cap="rnd">
                <a:solidFill>
                  <a:schemeClr val="accent1"/>
                </a:solidFill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</p:spPr>
          </p:pic>
          <p:pic>
            <p:nvPicPr>
              <p:cNvPr id="15" name="Picture 14"/>
              <p:cNvPicPr>
                <a:picLocks noChangeAspect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-95028" b="-95028"/>
              <a:stretch/>
            </p:blipFill>
            <p:spPr>
              <a:xfrm>
                <a:off x="10536353" y="3242855"/>
                <a:ext cx="937873" cy="999100"/>
              </a:xfrm>
              <a:prstGeom prst="ellipse">
                <a:avLst/>
              </a:prstGeom>
              <a:grpFill/>
              <a:ln w="25400" cap="rnd">
                <a:solidFill>
                  <a:schemeClr val="accent1"/>
                </a:solidFill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</p:spPr>
          </p:pic>
          <p:sp>
            <p:nvSpPr>
              <p:cNvPr id="16" name="Oval 15"/>
              <p:cNvSpPr/>
              <p:nvPr/>
            </p:nvSpPr>
            <p:spPr>
              <a:xfrm>
                <a:off x="10531064" y="4933090"/>
                <a:ext cx="1007870" cy="101266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80000"/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tint val="4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13" name="TextBox 12"/>
              <p:cNvSpPr txBox="1"/>
              <p:nvPr/>
            </p:nvSpPr>
            <p:spPr>
              <a:xfrm>
                <a:off x="10459042" y="6008771"/>
                <a:ext cx="1101949" cy="3077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322652">
                  <a:spcAft>
                    <a:spcPts val="300"/>
                  </a:spcAft>
                  <a:buSzPct val="100000"/>
                </a:pPr>
                <a:r>
                  <a:rPr lang="en-US" sz="900" dirty="0">
                    <a:solidFill>
                      <a:srgbClr val="000000"/>
                    </a:solidFill>
                    <a:latin typeface="HP Simplified" pitchFamily="34" charset="0"/>
                    <a:cs typeface="HP Simplified" pitchFamily="34" charset="0"/>
                  </a:rPr>
                  <a:t>Exfiltration</a:t>
                </a:r>
              </a:p>
            </p:txBody>
          </p:sp>
        </p:grpSp>
        <p:sp>
          <p:nvSpPr>
            <p:cNvPr id="21" name="Oval 20"/>
            <p:cNvSpPr/>
            <p:nvPr/>
          </p:nvSpPr>
          <p:spPr>
            <a:xfrm>
              <a:off x="7894513" y="4570042"/>
              <a:ext cx="755903" cy="759500"/>
            </a:xfrm>
            <a:prstGeom prst="ellipse">
              <a:avLst/>
            </a:prstGeom>
            <a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</p:grpSp>
      <p:sp>
        <p:nvSpPr>
          <p:cNvPr id="19" name="Rounded Rectangle 18"/>
          <p:cNvSpPr/>
          <p:nvPr/>
        </p:nvSpPr>
        <p:spPr>
          <a:xfrm>
            <a:off x="408939" y="5246001"/>
            <a:ext cx="1191924" cy="1116434"/>
          </a:xfrm>
          <a:prstGeom prst="roundRect">
            <a:avLst/>
          </a:prstGeom>
          <a:solidFill>
            <a:srgbClr val="00B0F0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r>
              <a:rPr lang="en-US" sz="1050" dirty="0">
                <a:solidFill>
                  <a:prstClr val="white"/>
                </a:solidFill>
              </a:rPr>
              <a:t>Specific public-use email aliases for key personnel, tied to increased inspection/intel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1604183" y="5246016"/>
            <a:ext cx="1260299" cy="1123988"/>
          </a:xfrm>
          <a:prstGeom prst="roundRect">
            <a:avLst/>
          </a:prstGeom>
          <a:solidFill>
            <a:srgbClr val="00B0F0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55000" lnSpcReduction="20000"/>
          </a:bodyPr>
          <a:lstStyle/>
          <a:p>
            <a:r>
              <a:rPr lang="en-US" sz="1875" dirty="0">
                <a:solidFill>
                  <a:prstClr val="white"/>
                </a:solidFill>
              </a:rPr>
              <a:t>Program to ensure anti-malware solutions are able to detect commodity exploit framework dropper</a:t>
            </a:r>
          </a:p>
          <a:p>
            <a:endParaRPr lang="en-US" sz="1799" dirty="0">
              <a:solidFill>
                <a:prstClr val="white"/>
              </a:solidFill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2864028" y="5246001"/>
            <a:ext cx="1248910" cy="1123988"/>
          </a:xfrm>
          <a:prstGeom prst="roundRect">
            <a:avLst/>
          </a:prstGeom>
          <a:solidFill>
            <a:srgbClr val="00B0F0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55000" lnSpcReduction="20000"/>
          </a:bodyPr>
          <a:lstStyle/>
          <a:p>
            <a:r>
              <a:rPr lang="en-US" sz="1875" dirty="0">
                <a:solidFill>
                  <a:prstClr val="white"/>
                </a:solidFill>
              </a:rPr>
              <a:t>Robust email content inspection and attachment anti-malware, leveraging actionable intel</a:t>
            </a:r>
          </a:p>
          <a:p>
            <a:endParaRPr lang="en-US" sz="1799" dirty="0">
              <a:solidFill>
                <a:prstClr val="white"/>
              </a:solidFill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4108891" y="5254065"/>
            <a:ext cx="1264266" cy="1123988"/>
          </a:xfrm>
          <a:prstGeom prst="roundRect">
            <a:avLst/>
          </a:prstGeom>
          <a:solidFill>
            <a:srgbClr val="00B0F0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62500" lnSpcReduction="20000"/>
          </a:bodyPr>
          <a:lstStyle/>
          <a:p>
            <a:r>
              <a:rPr lang="en-US" sz="1799" dirty="0">
                <a:solidFill>
                  <a:prstClr val="white"/>
                </a:solidFill>
              </a:rPr>
              <a:t>Robust host-anti malware/HIPS</a:t>
            </a:r>
          </a:p>
          <a:p>
            <a:r>
              <a:rPr lang="en-US" sz="1799" dirty="0">
                <a:solidFill>
                  <a:prstClr val="white"/>
                </a:solidFill>
              </a:rPr>
              <a:t>Containerization,</a:t>
            </a:r>
          </a:p>
          <a:p>
            <a:r>
              <a:rPr lang="en-US" sz="1799" dirty="0">
                <a:solidFill>
                  <a:prstClr val="white"/>
                </a:solidFill>
              </a:rPr>
              <a:t>limited use of Java, Adobe Reader &amp; Flash</a:t>
            </a:r>
          </a:p>
          <a:p>
            <a:endParaRPr lang="en-US" sz="1799" dirty="0">
              <a:solidFill>
                <a:prstClr val="white"/>
              </a:solidFill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5386123" y="5255934"/>
            <a:ext cx="1206260" cy="1104123"/>
          </a:xfrm>
          <a:prstGeom prst="roundRect">
            <a:avLst/>
          </a:prstGeom>
          <a:solidFill>
            <a:srgbClr val="00B0F0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r>
              <a:rPr lang="en-US" sz="1000" dirty="0">
                <a:solidFill>
                  <a:prstClr val="white"/>
                </a:solidFill>
              </a:rPr>
              <a:t>Robust host anti-malware/HIPS</a:t>
            </a:r>
          </a:p>
          <a:p>
            <a:r>
              <a:rPr lang="en-US" sz="1000" dirty="0">
                <a:solidFill>
                  <a:prstClr val="white"/>
                </a:solidFill>
              </a:rPr>
              <a:t>Robust proxy/cloud http anti-malware &amp; content inspect with SSL decrypt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6595431" y="5255934"/>
            <a:ext cx="1203973" cy="1114055"/>
          </a:xfrm>
          <a:prstGeom prst="roundRect">
            <a:avLst/>
          </a:prstGeom>
          <a:solidFill>
            <a:srgbClr val="00B0F0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r>
              <a:rPr lang="en-US" sz="900" dirty="0">
                <a:solidFill>
                  <a:prstClr val="white"/>
                </a:solidFill>
              </a:rPr>
              <a:t>Robust proxy/cloud http anti-malware &amp; content inspection</a:t>
            </a:r>
          </a:p>
          <a:p>
            <a:r>
              <a:rPr lang="en-US" sz="900" dirty="0">
                <a:solidFill>
                  <a:prstClr val="white"/>
                </a:solidFill>
              </a:rPr>
              <a:t>IR process leverage HIPS &amp; network access control from </a:t>
            </a:r>
            <a:r>
              <a:rPr lang="en-US" sz="900" dirty="0" err="1">
                <a:solidFill>
                  <a:prstClr val="white"/>
                </a:solidFill>
              </a:rPr>
              <a:t>netflow</a:t>
            </a:r>
            <a:endParaRPr lang="en-US" sz="900" dirty="0">
              <a:solidFill>
                <a:prstClr val="white"/>
              </a:solidFill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7771073" y="5273929"/>
            <a:ext cx="1243835" cy="1104123"/>
          </a:xfrm>
          <a:prstGeom prst="roundRect">
            <a:avLst/>
          </a:prstGeom>
          <a:solidFill>
            <a:srgbClr val="00B0F0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r>
              <a:rPr lang="en-US" sz="800" dirty="0">
                <a:solidFill>
                  <a:prstClr val="white"/>
                </a:solidFill>
              </a:rPr>
              <a:t>Robust proxy/cloud  content inspect with SSL decrypt  and actionable intel</a:t>
            </a:r>
          </a:p>
          <a:p>
            <a:r>
              <a:rPr lang="en-US" sz="800" dirty="0">
                <a:solidFill>
                  <a:prstClr val="white"/>
                </a:solidFill>
              </a:rPr>
              <a:t>Robust host or network DLP with policy appropriate for development system</a:t>
            </a:r>
          </a:p>
        </p:txBody>
      </p:sp>
    </p:spTree>
    <p:extLst>
      <p:ext uri="{BB962C8B-B14F-4D97-AF65-F5344CB8AC3E}">
        <p14:creationId xmlns:p14="http://schemas.microsoft.com/office/powerpoint/2010/main" val="3809890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760" y="197642"/>
            <a:ext cx="8841240" cy="99417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Apple Symbols"/>
                <a:ea typeface="Apple Symbols" charset="0"/>
                <a:cs typeface="Apple Symbols" charset="0"/>
              </a:rPr>
              <a:t>$ </a:t>
            </a:r>
            <a:r>
              <a:rPr lang="en-US" spc="75" dirty="0">
                <a:solidFill>
                  <a:prstClr val="white"/>
                </a:solidFill>
                <a:latin typeface="Apple Symbols"/>
              </a:rPr>
              <a:t>Lockheed Martin Cyber </a:t>
            </a:r>
            <a:r>
              <a:rPr lang="en-US" u="sng" spc="75" dirty="0">
                <a:solidFill>
                  <a:srgbClr val="FF0000"/>
                </a:solidFill>
                <a:latin typeface="Apple Symbols"/>
              </a:rPr>
              <a:t>Kill Chain</a:t>
            </a:r>
            <a:r>
              <a:rPr lang="en-US" sz="1350" spc="75" dirty="0">
                <a:solidFill>
                  <a:prstClr val="white"/>
                </a:solidFill>
                <a:latin typeface="Apple Symbols"/>
              </a:rPr>
              <a:t>®</a:t>
            </a:r>
            <a:r>
              <a:rPr lang="en-US" sz="2100" spc="75" dirty="0">
                <a:solidFill>
                  <a:srgbClr val="FF0000"/>
                </a:solidFill>
                <a:latin typeface="Apple Symbols"/>
              </a:rPr>
              <a:t>*</a:t>
            </a:r>
            <a:r>
              <a:rPr lang="en-US" sz="2100" i="1" spc="75" dirty="0">
                <a:solidFill>
                  <a:srgbClr val="FF0000"/>
                </a:solidFill>
                <a:latin typeface="Apple Symbols"/>
              </a:rPr>
              <a:t>misnomer</a:t>
            </a:r>
            <a:endParaRPr lang="en-US" sz="2100" i="1" dirty="0">
              <a:solidFill>
                <a:schemeClr val="bg1"/>
              </a:solidFill>
              <a:latin typeface="Apple Symbols"/>
              <a:ea typeface="Apple Symbols" charset="0"/>
              <a:cs typeface="Apple Symbols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815598" y="1141965"/>
            <a:ext cx="144156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defTabSz="573603">
              <a:spcAft>
                <a:spcPts val="533"/>
              </a:spcAft>
              <a:buSzPct val="100000"/>
              <a:defRPr sz="1067" b="1">
                <a:solidFill>
                  <a:srgbClr val="FF0000"/>
                </a:solidFill>
                <a:latin typeface="HP Simplified" pitchFamily="34" charset="0"/>
                <a:cs typeface="HP Simplified" pitchFamily="34" charset="0"/>
              </a:defRPr>
            </a:lvl1pPr>
          </a:lstStyle>
          <a:p>
            <a:r>
              <a:rPr lang="en-US" sz="1050" b="0" dirty="0">
                <a:solidFill>
                  <a:prstClr val="white"/>
                </a:solidFill>
                <a:latin typeface="Calibri" panose="020F0502020204030204"/>
              </a:rPr>
              <a:t>Act on Objectives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83372" y="6492473"/>
            <a:ext cx="729466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prstClr val="white"/>
                </a:solidFill>
              </a:rPr>
              <a:t>http://www.lockheedmartin.com/content/dam/lockheed/data/corporate/documents/LM-White-Paper-Intel-Driven-Defense.pdf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493587" y="1414631"/>
            <a:ext cx="7208686" cy="4873214"/>
            <a:chOff x="493587" y="1985411"/>
            <a:chExt cx="7208686" cy="3630706"/>
          </a:xfrm>
        </p:grpSpPr>
        <p:graphicFrame>
          <p:nvGraphicFramePr>
            <p:cNvPr id="5" name="Diagram 4"/>
            <p:cNvGraphicFramePr/>
            <p:nvPr>
              <p:extLst>
                <p:ext uri="{D42A27DB-BD31-4B8C-83A1-F6EECF244321}">
                  <p14:modId xmlns:p14="http://schemas.microsoft.com/office/powerpoint/2010/main" val="572623023"/>
                </p:ext>
              </p:extLst>
            </p:nvPr>
          </p:nvGraphicFramePr>
          <p:xfrm>
            <a:off x="493587" y="1985411"/>
            <a:ext cx="7208686" cy="3630706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sp>
          <p:nvSpPr>
            <p:cNvPr id="35" name="Right Arrow 34"/>
            <p:cNvSpPr/>
            <p:nvPr/>
          </p:nvSpPr>
          <p:spPr>
            <a:xfrm rot="10800000">
              <a:off x="621191" y="4819952"/>
              <a:ext cx="6789858" cy="503382"/>
            </a:xfrm>
            <a:prstGeom prst="rightArrow">
              <a:avLst/>
            </a:prstGeom>
            <a:solidFill>
              <a:srgbClr val="00B0F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 sz="135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</a:endParaRPr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2657770" y="4930775"/>
              <a:ext cx="3289111" cy="300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50" b="1" i="1" dirty="0">
                  <a:solidFill>
                    <a:prstClr val="white"/>
                  </a:solidFill>
                </a:rPr>
                <a:t>*defender is the actor in a kill chain! </a:t>
              </a: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5728447" y="1395880"/>
            <a:ext cx="3255099" cy="4891965"/>
            <a:chOff x="6036482" y="343365"/>
            <a:chExt cx="2984661" cy="4873214"/>
          </a:xfrm>
        </p:grpSpPr>
        <p:sp>
          <p:nvSpPr>
            <p:cNvPr id="40" name="Rounded Rectangle 39"/>
            <p:cNvSpPr/>
            <p:nvPr/>
          </p:nvSpPr>
          <p:spPr>
            <a:xfrm>
              <a:off x="7849028" y="343365"/>
              <a:ext cx="1172115" cy="4873214"/>
            </a:xfrm>
            <a:prstGeom prst="roundRect">
              <a:avLst>
                <a:gd name="adj" fmla="val 10000"/>
              </a:avLst>
            </a:prstGeom>
            <a:solidFill>
              <a:schemeClr val="bg2">
                <a:lumMod val="90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1" name="Rounded Rectangle 4"/>
            <p:cNvSpPr/>
            <p:nvPr/>
          </p:nvSpPr>
          <p:spPr>
            <a:xfrm>
              <a:off x="6036482" y="1949285"/>
              <a:ext cx="1172115" cy="194928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5344" tIns="85344" rIns="85344" bIns="85344" numCol="1" spcCol="1270" anchor="t" anchorCtr="1">
              <a:noAutofit/>
            </a:bodyPr>
            <a:lstStyle/>
            <a:p>
              <a:pPr lvl="0" algn="l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900" kern="12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7702273" y="1414228"/>
            <a:ext cx="1350287" cy="4836176"/>
            <a:chOff x="7771210" y="1681653"/>
            <a:chExt cx="1195182" cy="4051357"/>
          </a:xfrm>
        </p:grpSpPr>
        <p:grpSp>
          <p:nvGrpSpPr>
            <p:cNvPr id="48" name="Group 47"/>
            <p:cNvGrpSpPr/>
            <p:nvPr/>
          </p:nvGrpSpPr>
          <p:grpSpPr>
            <a:xfrm>
              <a:off x="7781900" y="3973573"/>
              <a:ext cx="1098714" cy="665619"/>
              <a:chOff x="10218434" y="887934"/>
              <a:chExt cx="1626774" cy="1728651"/>
            </a:xfrm>
          </p:grpSpPr>
          <p:sp>
            <p:nvSpPr>
              <p:cNvPr id="49" name="Rounded Rectangle 48"/>
              <p:cNvSpPr/>
              <p:nvPr/>
            </p:nvSpPr>
            <p:spPr>
              <a:xfrm>
                <a:off x="10218434" y="887934"/>
                <a:ext cx="1626774" cy="1686964"/>
              </a:xfrm>
              <a:prstGeom prst="roundRect">
                <a:avLst/>
              </a:prstGeom>
              <a:solidFill>
                <a:srgbClr val="C1EBF7">
                  <a:alpha val="19000"/>
                </a:srgbClr>
              </a:solidFill>
              <a:ln w="12700" cap="flat" cmpd="sng" algn="ctr">
                <a:solidFill>
                  <a:schemeClr val="accent1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685783">
                  <a:defRPr/>
                </a:pPr>
                <a:endParaRPr lang="en-US" sz="1799" kern="0" dirty="0">
                  <a:solidFill>
                    <a:srgbClr val="000000"/>
                  </a:solidFill>
                  <a:latin typeface="Corbel"/>
                </a:endParaRPr>
              </a:p>
            </p:txBody>
          </p:sp>
          <p:sp>
            <p:nvSpPr>
              <p:cNvPr id="50" name="TextBox 49"/>
              <p:cNvSpPr txBox="1"/>
              <p:nvPr/>
            </p:nvSpPr>
            <p:spPr>
              <a:xfrm>
                <a:off x="10483905" y="2064164"/>
                <a:ext cx="1295401" cy="5524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430062">
                  <a:spcAft>
                    <a:spcPts val="400"/>
                  </a:spcAft>
                  <a:buSzPct val="100000"/>
                  <a:defRPr/>
                </a:pPr>
                <a:r>
                  <a:rPr lang="en-US" sz="1050" kern="0" dirty="0">
                    <a:latin typeface="Corbel"/>
                    <a:cs typeface="HP Simplified" pitchFamily="34" charset="0"/>
                  </a:rPr>
                  <a:t>Recon/Pivot</a:t>
                </a:r>
              </a:p>
            </p:txBody>
          </p:sp>
          <p:pic>
            <p:nvPicPr>
              <p:cNvPr id="51" name="Picture 50"/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7773" t="-653" r="-2685" b="-8702"/>
              <a:stretch/>
            </p:blipFill>
            <p:spPr>
              <a:xfrm>
                <a:off x="10493277" y="964641"/>
                <a:ext cx="1102520" cy="1120819"/>
              </a:xfrm>
              <a:prstGeom prst="ellipse">
                <a:avLst/>
              </a:prstGeom>
              <a:ln w="25400" cap="rnd">
                <a:solidFill>
                  <a:schemeClr val="accent1"/>
                </a:solidFill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</p:spPr>
          </p:pic>
        </p:grpSp>
        <p:grpSp>
          <p:nvGrpSpPr>
            <p:cNvPr id="52" name="Group 51"/>
            <p:cNvGrpSpPr/>
            <p:nvPr/>
          </p:nvGrpSpPr>
          <p:grpSpPr>
            <a:xfrm>
              <a:off x="7791973" y="5194920"/>
              <a:ext cx="1062325" cy="538090"/>
              <a:chOff x="10218432" y="2625508"/>
              <a:chExt cx="1663337" cy="1865618"/>
            </a:xfrm>
          </p:grpSpPr>
          <p:sp>
            <p:nvSpPr>
              <p:cNvPr id="53" name="Rounded Rectangle 52"/>
              <p:cNvSpPr/>
              <p:nvPr/>
            </p:nvSpPr>
            <p:spPr>
              <a:xfrm>
                <a:off x="10218432" y="2625508"/>
                <a:ext cx="1663337" cy="1792585"/>
              </a:xfrm>
              <a:prstGeom prst="roundRect">
                <a:avLst/>
              </a:prstGeom>
              <a:solidFill>
                <a:srgbClr val="C1EBF7">
                  <a:alpha val="19000"/>
                </a:srgbClr>
              </a:solidFill>
              <a:ln w="12700" cap="flat" cmpd="sng" algn="ctr">
                <a:solidFill>
                  <a:schemeClr val="accent1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685783">
                  <a:defRPr/>
                </a:pPr>
                <a:endParaRPr lang="en-US" sz="1799" kern="0" dirty="0">
                  <a:solidFill>
                    <a:srgbClr val="000000"/>
                  </a:solidFill>
                  <a:latin typeface="Corbel"/>
                </a:endParaRPr>
              </a:p>
            </p:txBody>
          </p:sp>
          <p:sp>
            <p:nvSpPr>
              <p:cNvPr id="54" name="TextBox 53"/>
              <p:cNvSpPr txBox="1"/>
              <p:nvPr/>
            </p:nvSpPr>
            <p:spPr>
              <a:xfrm>
                <a:off x="10416424" y="3753635"/>
                <a:ext cx="1295399" cy="7374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430062">
                  <a:spcAft>
                    <a:spcPts val="400"/>
                  </a:spcAft>
                  <a:buSzPct val="100000"/>
                  <a:defRPr/>
                </a:pPr>
                <a:r>
                  <a:rPr lang="en-US" sz="1050" kern="0" dirty="0">
                    <a:latin typeface="Corbel"/>
                    <a:cs typeface="HP Simplified" pitchFamily="34" charset="0"/>
                  </a:rPr>
                  <a:t>Destruction</a:t>
                </a:r>
              </a:p>
            </p:txBody>
          </p:sp>
          <p:pic>
            <p:nvPicPr>
              <p:cNvPr id="55" name="Picture 54"/>
              <p:cNvPicPr>
                <a:picLocks noChangeAspect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-95028" b="-95028"/>
              <a:stretch/>
            </p:blipFill>
            <p:spPr>
              <a:xfrm>
                <a:off x="10493277" y="2739856"/>
                <a:ext cx="1102520" cy="1096961"/>
              </a:xfrm>
              <a:prstGeom prst="ellipse">
                <a:avLst/>
              </a:prstGeom>
              <a:ln w="25400" cap="rnd">
                <a:solidFill>
                  <a:schemeClr val="accent1"/>
                </a:solidFill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</p:spPr>
          </p:pic>
        </p:grpSp>
        <p:grpSp>
          <p:nvGrpSpPr>
            <p:cNvPr id="56" name="Group 55"/>
            <p:cNvGrpSpPr/>
            <p:nvPr/>
          </p:nvGrpSpPr>
          <p:grpSpPr>
            <a:xfrm>
              <a:off x="7771210" y="3344584"/>
              <a:ext cx="1101329" cy="636256"/>
              <a:chOff x="10186472" y="887934"/>
              <a:chExt cx="1695298" cy="1760856"/>
            </a:xfrm>
          </p:grpSpPr>
          <p:sp>
            <p:nvSpPr>
              <p:cNvPr id="57" name="Rounded Rectangle 56"/>
              <p:cNvSpPr/>
              <p:nvPr/>
            </p:nvSpPr>
            <p:spPr>
              <a:xfrm>
                <a:off x="10186472" y="887934"/>
                <a:ext cx="1695298" cy="1729848"/>
              </a:xfrm>
              <a:prstGeom prst="roundRect">
                <a:avLst/>
              </a:prstGeom>
              <a:solidFill>
                <a:srgbClr val="C1EBF7">
                  <a:alpha val="19000"/>
                </a:srgbClr>
              </a:solidFill>
              <a:ln w="12700" cap="flat" cmpd="sng" algn="ctr">
                <a:solidFill>
                  <a:schemeClr val="accent1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685783">
                  <a:defRPr/>
                </a:pPr>
                <a:endParaRPr lang="en-US" sz="1799" kern="0" dirty="0">
                  <a:solidFill>
                    <a:srgbClr val="000000"/>
                  </a:solidFill>
                  <a:latin typeface="Corbel"/>
                </a:endParaRPr>
              </a:p>
            </p:txBody>
          </p:sp>
          <p:sp>
            <p:nvSpPr>
              <p:cNvPr id="58" name="TextBox 57"/>
              <p:cNvSpPr txBox="1"/>
              <p:nvPr/>
            </p:nvSpPr>
            <p:spPr>
              <a:xfrm>
                <a:off x="10530277" y="2060108"/>
                <a:ext cx="1295400" cy="5886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430062">
                  <a:spcAft>
                    <a:spcPts val="400"/>
                  </a:spcAft>
                  <a:buSzPct val="100000"/>
                  <a:defRPr/>
                </a:pPr>
                <a:r>
                  <a:rPr lang="en-US" sz="1050" kern="0" dirty="0">
                    <a:latin typeface="Corbel"/>
                    <a:cs typeface="HP Simplified" pitchFamily="34" charset="0"/>
                  </a:rPr>
                  <a:t>Humiliate</a:t>
                </a:r>
              </a:p>
            </p:txBody>
          </p:sp>
          <p:pic>
            <p:nvPicPr>
              <p:cNvPr id="59" name="Picture 58"/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7773" t="-653" r="-2685" b="-8702"/>
              <a:stretch/>
            </p:blipFill>
            <p:spPr>
              <a:xfrm>
                <a:off x="10493277" y="964641"/>
                <a:ext cx="1102520" cy="1120819"/>
              </a:xfrm>
              <a:prstGeom prst="ellipse">
                <a:avLst/>
              </a:prstGeom>
              <a:ln w="25400" cap="rnd">
                <a:solidFill>
                  <a:schemeClr val="accent1"/>
                </a:solidFill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</p:spPr>
          </p:pic>
        </p:grpSp>
        <p:grpSp>
          <p:nvGrpSpPr>
            <p:cNvPr id="60" name="Group 59"/>
            <p:cNvGrpSpPr/>
            <p:nvPr/>
          </p:nvGrpSpPr>
          <p:grpSpPr>
            <a:xfrm>
              <a:off x="7771210" y="2801416"/>
              <a:ext cx="1101242" cy="560995"/>
              <a:chOff x="10218433" y="887934"/>
              <a:chExt cx="1663337" cy="1793073"/>
            </a:xfrm>
          </p:grpSpPr>
          <p:sp>
            <p:nvSpPr>
              <p:cNvPr id="61" name="Rounded Rectangle 60"/>
              <p:cNvSpPr/>
              <p:nvPr/>
            </p:nvSpPr>
            <p:spPr>
              <a:xfrm>
                <a:off x="10218433" y="887934"/>
                <a:ext cx="1663337" cy="1686964"/>
              </a:xfrm>
              <a:prstGeom prst="roundRect">
                <a:avLst/>
              </a:prstGeom>
              <a:solidFill>
                <a:srgbClr val="C1EBF7">
                  <a:alpha val="19000"/>
                </a:srgbClr>
              </a:solidFill>
              <a:ln w="12700" cap="flat" cmpd="sng" algn="ctr">
                <a:solidFill>
                  <a:schemeClr val="accent5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685783">
                  <a:defRPr/>
                </a:pPr>
                <a:endParaRPr lang="en-US" sz="1799" kern="0" dirty="0">
                  <a:solidFill>
                    <a:srgbClr val="000000"/>
                  </a:solidFill>
                  <a:latin typeface="Corbel"/>
                </a:endParaRPr>
              </a:p>
            </p:txBody>
          </p:sp>
          <p:sp>
            <p:nvSpPr>
              <p:cNvPr id="62" name="TextBox 61"/>
              <p:cNvSpPr txBox="1"/>
              <p:nvPr/>
            </p:nvSpPr>
            <p:spPr>
              <a:xfrm>
                <a:off x="10516328" y="2001135"/>
                <a:ext cx="1295401" cy="6798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430062">
                  <a:spcAft>
                    <a:spcPts val="400"/>
                  </a:spcAft>
                  <a:buSzPct val="100000"/>
                  <a:defRPr/>
                </a:pPr>
                <a:r>
                  <a:rPr lang="en-US" sz="1050" kern="0" dirty="0">
                    <a:latin typeface="Corbel"/>
                    <a:cs typeface="HP Simplified" pitchFamily="34" charset="0"/>
                  </a:rPr>
                  <a:t>PlantInfo</a:t>
                </a:r>
              </a:p>
            </p:txBody>
          </p:sp>
          <p:pic>
            <p:nvPicPr>
              <p:cNvPr id="63" name="Picture 62"/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7773" t="-653" r="-2685" b="-8702"/>
              <a:stretch/>
            </p:blipFill>
            <p:spPr>
              <a:xfrm>
                <a:off x="10493277" y="964641"/>
                <a:ext cx="1102520" cy="1120819"/>
              </a:xfrm>
              <a:prstGeom prst="ellipse">
                <a:avLst/>
              </a:prstGeom>
              <a:ln w="25400" cap="rnd">
                <a:solidFill>
                  <a:schemeClr val="accent1"/>
                </a:solidFill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</p:spPr>
          </p:pic>
        </p:grpSp>
        <p:grpSp>
          <p:nvGrpSpPr>
            <p:cNvPr id="64" name="Group 63"/>
            <p:cNvGrpSpPr/>
            <p:nvPr/>
          </p:nvGrpSpPr>
          <p:grpSpPr>
            <a:xfrm>
              <a:off x="7791973" y="2264502"/>
              <a:ext cx="1174419" cy="545925"/>
              <a:chOff x="10255538" y="893286"/>
              <a:chExt cx="1768953" cy="1774367"/>
            </a:xfrm>
          </p:grpSpPr>
          <p:sp>
            <p:nvSpPr>
              <p:cNvPr id="65" name="Rounded Rectangle 64"/>
              <p:cNvSpPr/>
              <p:nvPr/>
            </p:nvSpPr>
            <p:spPr>
              <a:xfrm>
                <a:off x="10255538" y="893286"/>
                <a:ext cx="1600113" cy="1686964"/>
              </a:xfrm>
              <a:prstGeom prst="roundRect">
                <a:avLst/>
              </a:prstGeom>
              <a:solidFill>
                <a:srgbClr val="C1EBF7">
                  <a:alpha val="19000"/>
                </a:srgbClr>
              </a:solidFill>
              <a:ln w="12700" cap="flat" cmpd="sng" algn="ctr">
                <a:solidFill>
                  <a:schemeClr val="accent5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685783">
                  <a:defRPr/>
                </a:pPr>
                <a:endParaRPr lang="en-US" sz="1799" kern="0" dirty="0">
                  <a:solidFill>
                    <a:srgbClr val="000000"/>
                  </a:solidFill>
                  <a:latin typeface="Corbel"/>
                </a:endParaRPr>
              </a:p>
            </p:txBody>
          </p:sp>
          <p:sp>
            <p:nvSpPr>
              <p:cNvPr id="66" name="TextBox 65"/>
              <p:cNvSpPr txBox="1"/>
              <p:nvPr/>
            </p:nvSpPr>
            <p:spPr>
              <a:xfrm>
                <a:off x="10729091" y="1976302"/>
                <a:ext cx="1295400" cy="6913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430062">
                  <a:spcAft>
                    <a:spcPts val="400"/>
                  </a:spcAft>
                  <a:buSzPct val="100000"/>
                  <a:defRPr/>
                </a:pPr>
                <a:r>
                  <a:rPr lang="en-US" sz="1050" kern="0" dirty="0">
                    <a:latin typeface="Corbel"/>
                    <a:cs typeface="HP Simplified" pitchFamily="34" charset="0"/>
                  </a:rPr>
                  <a:t>DoS</a:t>
                </a:r>
              </a:p>
            </p:txBody>
          </p:sp>
          <p:pic>
            <p:nvPicPr>
              <p:cNvPr id="67" name="Picture 66"/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7773" t="-653" r="-2685" b="-8702"/>
              <a:stretch/>
            </p:blipFill>
            <p:spPr>
              <a:xfrm>
                <a:off x="10493277" y="964641"/>
                <a:ext cx="1102520" cy="1120819"/>
              </a:xfrm>
              <a:prstGeom prst="ellipse">
                <a:avLst/>
              </a:prstGeom>
              <a:ln w="25400" cap="rnd">
                <a:solidFill>
                  <a:schemeClr val="accent1"/>
                </a:solidFill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</p:spPr>
          </p:pic>
        </p:grpSp>
        <p:grpSp>
          <p:nvGrpSpPr>
            <p:cNvPr id="68" name="Group 67"/>
            <p:cNvGrpSpPr/>
            <p:nvPr/>
          </p:nvGrpSpPr>
          <p:grpSpPr>
            <a:xfrm>
              <a:off x="7781895" y="4622765"/>
              <a:ext cx="1090556" cy="585009"/>
              <a:chOff x="10218433" y="887934"/>
              <a:chExt cx="1627783" cy="1686964"/>
            </a:xfrm>
          </p:grpSpPr>
          <p:sp>
            <p:nvSpPr>
              <p:cNvPr id="69" name="Rounded Rectangle 68"/>
              <p:cNvSpPr/>
              <p:nvPr/>
            </p:nvSpPr>
            <p:spPr>
              <a:xfrm>
                <a:off x="10218433" y="887934"/>
                <a:ext cx="1627783" cy="1686964"/>
              </a:xfrm>
              <a:prstGeom prst="roundRect">
                <a:avLst/>
              </a:prstGeom>
              <a:solidFill>
                <a:srgbClr val="C1EBF7">
                  <a:alpha val="19000"/>
                </a:srgbClr>
              </a:solidFill>
              <a:ln w="12700" cap="flat" cmpd="sng" algn="ctr">
                <a:solidFill>
                  <a:schemeClr val="accent1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685783">
                  <a:defRPr/>
                </a:pPr>
                <a:endParaRPr lang="en-US" sz="1799" kern="0" dirty="0">
                  <a:solidFill>
                    <a:srgbClr val="000000"/>
                  </a:solidFill>
                  <a:latin typeface="Corbel"/>
                </a:endParaRPr>
              </a:p>
            </p:txBody>
          </p:sp>
          <p:sp>
            <p:nvSpPr>
              <p:cNvPr id="70" name="TextBox 69"/>
              <p:cNvSpPr txBox="1"/>
              <p:nvPr/>
            </p:nvSpPr>
            <p:spPr>
              <a:xfrm>
                <a:off x="10455100" y="1958538"/>
                <a:ext cx="1295400" cy="6133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430062">
                  <a:spcAft>
                    <a:spcPts val="400"/>
                  </a:spcAft>
                  <a:buSzPct val="100000"/>
                  <a:defRPr/>
                </a:pPr>
                <a:r>
                  <a:rPr lang="en-US" sz="1050" kern="0" dirty="0">
                    <a:latin typeface="Corbel"/>
                    <a:cs typeface="HP Simplified" pitchFamily="34" charset="0"/>
                  </a:rPr>
                  <a:t>Ransomware</a:t>
                </a:r>
              </a:p>
            </p:txBody>
          </p:sp>
          <p:pic>
            <p:nvPicPr>
              <p:cNvPr id="71" name="Picture 70"/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7773" t="-653" r="-2685" b="-8702"/>
              <a:stretch/>
            </p:blipFill>
            <p:spPr>
              <a:xfrm>
                <a:off x="10493277" y="964641"/>
                <a:ext cx="1102520" cy="1120819"/>
              </a:xfrm>
              <a:prstGeom prst="ellipse">
                <a:avLst/>
              </a:prstGeom>
              <a:ln w="25400" cap="rnd">
                <a:solidFill>
                  <a:schemeClr val="accent1"/>
                </a:solidFill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</p:spPr>
          </p:pic>
        </p:grpSp>
        <p:grpSp>
          <p:nvGrpSpPr>
            <p:cNvPr id="72" name="Group 71"/>
            <p:cNvGrpSpPr/>
            <p:nvPr/>
          </p:nvGrpSpPr>
          <p:grpSpPr>
            <a:xfrm>
              <a:off x="7791973" y="1681653"/>
              <a:ext cx="1044127" cy="581923"/>
              <a:chOff x="10218432" y="4370131"/>
              <a:chExt cx="1572702" cy="1746297"/>
            </a:xfrm>
          </p:grpSpPr>
          <p:sp>
            <p:nvSpPr>
              <p:cNvPr id="73" name="Rounded Rectangle 72"/>
              <p:cNvSpPr/>
              <p:nvPr/>
            </p:nvSpPr>
            <p:spPr>
              <a:xfrm>
                <a:off x="10218432" y="4370131"/>
                <a:ext cx="1572702" cy="1746297"/>
              </a:xfrm>
              <a:prstGeom prst="roundRect">
                <a:avLst/>
              </a:prstGeom>
              <a:solidFill>
                <a:srgbClr val="C1EBF7">
                  <a:alpha val="19000"/>
                </a:srgbClr>
              </a:solidFill>
              <a:ln w="12700" cap="flat" cmpd="sng" algn="ctr">
                <a:solidFill>
                  <a:schemeClr val="accent5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685783">
                  <a:defRPr/>
                </a:pPr>
                <a:endParaRPr lang="en-US" sz="1799" kern="0" dirty="0">
                  <a:solidFill>
                    <a:srgbClr val="000000"/>
                  </a:solidFill>
                  <a:latin typeface="Corbel"/>
                </a:endParaRPr>
              </a:p>
            </p:txBody>
          </p:sp>
          <p:sp>
            <p:nvSpPr>
              <p:cNvPr id="74" name="TextBox 73"/>
              <p:cNvSpPr txBox="1"/>
              <p:nvPr/>
            </p:nvSpPr>
            <p:spPr>
              <a:xfrm>
                <a:off x="10487059" y="5473859"/>
                <a:ext cx="1295400" cy="63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430062">
                  <a:spcAft>
                    <a:spcPts val="400"/>
                  </a:spcAft>
                  <a:buSzPct val="100000"/>
                  <a:defRPr/>
                </a:pPr>
                <a:r>
                  <a:rPr lang="en-US" sz="1050" kern="0" dirty="0">
                    <a:latin typeface="Corbel"/>
                    <a:cs typeface="HP Simplified" pitchFamily="34" charset="0"/>
                  </a:rPr>
                  <a:t>Exfiltration</a:t>
                </a:r>
              </a:p>
            </p:txBody>
          </p:sp>
          <p:sp>
            <p:nvSpPr>
              <p:cNvPr id="75" name="Oval 74"/>
              <p:cNvSpPr/>
              <p:nvPr/>
            </p:nvSpPr>
            <p:spPr>
              <a:xfrm>
                <a:off x="10487060" y="4595650"/>
                <a:ext cx="1184805" cy="1111855"/>
              </a:xfrm>
              <a:prstGeom prst="ellipse">
                <a:avLst/>
              </a:prstGeom>
              <a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 w="12700" cap="flat" cmpd="sng" algn="ctr">
                <a:solidFill>
                  <a:schemeClr val="accent1"/>
                </a:solidFill>
                <a:prstDash val="solid"/>
                <a:miter lim="800000"/>
              </a:ln>
              <a:effectLst/>
            </p:spPr>
          </p:sp>
        </p:grpSp>
      </p:grpSp>
    </p:spTree>
    <p:extLst>
      <p:ext uri="{BB962C8B-B14F-4D97-AF65-F5344CB8AC3E}">
        <p14:creationId xmlns:p14="http://schemas.microsoft.com/office/powerpoint/2010/main" val="8522797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13"/>
          <p:cNvSpPr txBox="1">
            <a:spLocks/>
          </p:cNvSpPr>
          <p:nvPr/>
        </p:nvSpPr>
        <p:spPr>
          <a:xfrm>
            <a:off x="1141811" y="2286001"/>
            <a:ext cx="7114869" cy="3195022"/>
          </a:xfrm>
          <a:prstGeom prst="rect">
            <a:avLst/>
          </a:prstGeom>
        </p:spPr>
        <p:txBody>
          <a:bodyPr/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buClr>
                <a:srgbClr val="5B9BD5"/>
              </a:buClr>
              <a:buNone/>
            </a:pPr>
            <a:endParaRPr lang="en-US" sz="1500" dirty="0">
              <a:solidFill>
                <a:prstClr val="black"/>
              </a:solidFill>
            </a:endParaRPr>
          </a:p>
        </p:txBody>
      </p:sp>
      <p:graphicFrame>
        <p:nvGraphicFramePr>
          <p:cNvPr id="6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01121697"/>
              </p:ext>
            </p:extLst>
          </p:nvPr>
        </p:nvGraphicFramePr>
        <p:xfrm>
          <a:off x="513159" y="1828799"/>
          <a:ext cx="7893942" cy="42008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7" name="Group 6"/>
          <p:cNvGrpSpPr/>
          <p:nvPr/>
        </p:nvGrpSpPr>
        <p:grpSpPr>
          <a:xfrm>
            <a:off x="5675015" y="4414986"/>
            <a:ext cx="1262362" cy="327649"/>
            <a:chOff x="5360136" y="2507063"/>
            <a:chExt cx="1226498" cy="421972"/>
          </a:xfrm>
          <a:solidFill>
            <a:srgbClr val="0070C0"/>
          </a:solidFill>
        </p:grpSpPr>
        <p:sp>
          <p:nvSpPr>
            <p:cNvPr id="8" name="Rounded Rectangle 7"/>
            <p:cNvSpPr/>
            <p:nvPr/>
          </p:nvSpPr>
          <p:spPr>
            <a:xfrm>
              <a:off x="5360136" y="2507063"/>
              <a:ext cx="1226498" cy="421972"/>
            </a:xfrm>
            <a:prstGeom prst="roundRect">
              <a:avLst>
                <a:gd name="adj" fmla="val 10000"/>
              </a:avLst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9" name="Rounded Rectangle 4"/>
            <p:cNvSpPr/>
            <p:nvPr/>
          </p:nvSpPr>
          <p:spPr>
            <a:xfrm>
              <a:off x="5490967" y="2588809"/>
              <a:ext cx="1007512" cy="290911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4290" tIns="34290" rIns="34290" bIns="34290" numCol="1" spcCol="1270" anchor="ctr" anchorCtr="0">
              <a:noAutofit/>
            </a:bodyPr>
            <a:lstStyle/>
            <a:p>
              <a:pPr defTabSz="40004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900" b="1" dirty="0">
                  <a:solidFill>
                    <a:prstClr val="white"/>
                  </a:solidFill>
                </a:rPr>
                <a:t>C&amp;C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6836119" y="4940417"/>
            <a:ext cx="1316214" cy="327649"/>
            <a:chOff x="5404032" y="2555459"/>
            <a:chExt cx="1229585" cy="421972"/>
          </a:xfrm>
        </p:grpSpPr>
        <p:sp>
          <p:nvSpPr>
            <p:cNvPr id="12" name="Rounded Rectangle 11"/>
            <p:cNvSpPr/>
            <p:nvPr/>
          </p:nvSpPr>
          <p:spPr>
            <a:xfrm>
              <a:off x="5404032" y="2555459"/>
              <a:ext cx="1226498" cy="421972"/>
            </a:xfrm>
            <a:prstGeom prst="roundRect">
              <a:avLst>
                <a:gd name="adj" fmla="val 10000"/>
              </a:avLst>
            </a:prstGeom>
            <a:solidFill>
              <a:srgbClr val="0070C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" name="Rounded Rectangle 4"/>
            <p:cNvSpPr/>
            <p:nvPr/>
          </p:nvSpPr>
          <p:spPr>
            <a:xfrm>
              <a:off x="5622914" y="2580177"/>
              <a:ext cx="1010703" cy="39725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4290" tIns="34290" rIns="34290" bIns="34290" numCol="1" spcCol="1270" anchor="ctr" anchorCtr="0">
              <a:noAutofit/>
            </a:bodyPr>
            <a:lstStyle/>
            <a:p>
              <a:pPr defTabSz="40004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900" b="1" dirty="0">
                  <a:solidFill>
                    <a:prstClr val="white"/>
                  </a:solidFill>
                </a:rPr>
                <a:t>Act on Objective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555579" y="3636402"/>
            <a:ext cx="287332" cy="238589"/>
            <a:chOff x="6292555" y="3008655"/>
            <a:chExt cx="368889" cy="307273"/>
          </a:xfrm>
        </p:grpSpPr>
        <p:sp>
          <p:nvSpPr>
            <p:cNvPr id="15" name="Down Arrow 14"/>
            <p:cNvSpPr/>
            <p:nvPr/>
          </p:nvSpPr>
          <p:spPr>
            <a:xfrm>
              <a:off x="6292555" y="3008655"/>
              <a:ext cx="368889" cy="307273"/>
            </a:xfrm>
            <a:prstGeom prst="downArrow">
              <a:avLst>
                <a:gd name="adj1" fmla="val 55000"/>
                <a:gd name="adj2" fmla="val 45000"/>
              </a:avLst>
            </a:prstGeom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6" name="Down Arrow 4"/>
            <p:cNvSpPr/>
            <p:nvPr/>
          </p:nvSpPr>
          <p:spPr>
            <a:xfrm>
              <a:off x="6375555" y="3008655"/>
              <a:ext cx="202889" cy="23122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3335" tIns="13335" rIns="13335" bIns="13335" numCol="1" spcCol="1270" anchor="ctr" anchorCtr="0">
              <a:noAutofit/>
            </a:bodyPr>
            <a:lstStyle/>
            <a:p>
              <a:pPr algn="ctr" defTabSz="466713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05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6702979" y="4678386"/>
            <a:ext cx="287332" cy="238589"/>
            <a:chOff x="6292555" y="3008655"/>
            <a:chExt cx="368889" cy="307273"/>
          </a:xfrm>
        </p:grpSpPr>
        <p:sp>
          <p:nvSpPr>
            <p:cNvPr id="18" name="Down Arrow 17"/>
            <p:cNvSpPr/>
            <p:nvPr/>
          </p:nvSpPr>
          <p:spPr>
            <a:xfrm>
              <a:off x="6292555" y="3008655"/>
              <a:ext cx="368889" cy="307273"/>
            </a:xfrm>
            <a:prstGeom prst="downArrow">
              <a:avLst>
                <a:gd name="adj1" fmla="val 55000"/>
                <a:gd name="adj2" fmla="val 45000"/>
              </a:avLst>
            </a:prstGeom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9" name="Down Arrow 4"/>
            <p:cNvSpPr/>
            <p:nvPr/>
          </p:nvSpPr>
          <p:spPr>
            <a:xfrm>
              <a:off x="6375555" y="3008655"/>
              <a:ext cx="202889" cy="23122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3335" tIns="13335" rIns="13335" bIns="13335" numCol="1" spcCol="1270" anchor="ctr" anchorCtr="0">
              <a:noAutofit/>
            </a:bodyPr>
            <a:lstStyle/>
            <a:p>
              <a:pPr algn="ctr" defTabSz="466713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05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</a:endParaRPr>
            </a:p>
          </p:txBody>
        </p:sp>
      </p:grpSp>
      <p:sp>
        <p:nvSpPr>
          <p:cNvPr id="20" name="Right Arrow 19"/>
          <p:cNvSpPr/>
          <p:nvPr/>
        </p:nvSpPr>
        <p:spPr>
          <a:xfrm>
            <a:off x="335100" y="5485283"/>
            <a:ext cx="8072001" cy="532504"/>
          </a:xfrm>
          <a:prstGeom prst="rightArrow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b="1" dirty="0">
                <a:solidFill>
                  <a:prstClr val="white"/>
                </a:solidFill>
              </a:rPr>
              <a:t>Attack Execution Over Time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460130" y="1503115"/>
            <a:ext cx="3367197" cy="1147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b="1" dirty="0">
                <a:solidFill>
                  <a:srgbClr val="FF0000"/>
                </a:solidFill>
                <a:latin typeface="Apple Symbols" charset="0"/>
                <a:ea typeface="Apple Symbols" charset="0"/>
                <a:cs typeface="Apple Symbols" charset="0"/>
              </a:rPr>
              <a:t>What does this look like?</a:t>
            </a:r>
          </a:p>
        </p:txBody>
      </p:sp>
      <p:sp>
        <p:nvSpPr>
          <p:cNvPr id="22" name="Title 1"/>
          <p:cNvSpPr>
            <a:spLocks noGrp="1"/>
          </p:cNvSpPr>
          <p:nvPr>
            <p:ph type="title"/>
          </p:nvPr>
        </p:nvSpPr>
        <p:spPr>
          <a:xfrm>
            <a:off x="267014" y="119007"/>
            <a:ext cx="8629649" cy="10287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Apple Symbols" charset="0"/>
                <a:ea typeface="Apple Symbols" charset="0"/>
                <a:cs typeface="Apple Symbols" charset="0"/>
              </a:rPr>
              <a:t>$ charting attacker’s progression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82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3102</Words>
  <Application>Microsoft Office PowerPoint</Application>
  <PresentationFormat>On-screen Show (4:3)</PresentationFormat>
  <Paragraphs>780</Paragraphs>
  <Slides>46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46</vt:i4>
      </vt:variant>
    </vt:vector>
  </HeadingPairs>
  <TitlesOfParts>
    <vt:vector size="56" baseType="lpstr">
      <vt:lpstr>Apple Symbols</vt:lpstr>
      <vt:lpstr>Arial</vt:lpstr>
      <vt:lpstr>Calibri</vt:lpstr>
      <vt:lpstr>Calibri Light</vt:lpstr>
      <vt:lpstr>Corbel</vt:lpstr>
      <vt:lpstr>HP Simplified</vt:lpstr>
      <vt:lpstr>LucidaGrande</vt:lpstr>
      <vt:lpstr>Wingdings</vt:lpstr>
      <vt:lpstr>1_Office Theme</vt:lpstr>
      <vt:lpstr>2_Office Theme</vt:lpstr>
      <vt:lpstr>Maelstrom: Are you playing with a full deck?</vt:lpstr>
      <vt:lpstr>$ whoami</vt:lpstr>
      <vt:lpstr>$ disclaimer</vt:lpstr>
      <vt:lpstr>$ agenda</vt:lpstr>
      <vt:lpstr>$ strategy journey</vt:lpstr>
      <vt:lpstr>$ Lockheed Martin Cyber Kill Chain ®</vt:lpstr>
      <vt:lpstr>$ Lockheed Martin Cyber Kill Chain ®</vt:lpstr>
      <vt:lpstr>$ Lockheed Martin Cyber Kill Chain®*misnomer</vt:lpstr>
      <vt:lpstr>$ charting attacker’s progression</vt:lpstr>
      <vt:lpstr>$ charting attacker’s plan</vt:lpstr>
      <vt:lpstr>PowerPoint Presentation</vt:lpstr>
      <vt:lpstr>$ tortuosa concept – attacking attacker’s plan</vt:lpstr>
      <vt:lpstr>$ tortuosa concept – attacking attacker’s plan</vt:lpstr>
      <vt:lpstr>$ tortuosa concept – attacking attacker’s plan</vt:lpstr>
      <vt:lpstr>$ tortuosa concept – attacking attacker’s plan</vt:lpstr>
      <vt:lpstr>$ tortuosa concept – attacking attacker’s plan</vt:lpstr>
      <vt:lpstr>$ tortuosa concept – attacking attacker’s plan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Card Anatomy – Progression, Cost, Upkeep, Usage – Build a Story</vt:lpstr>
      <vt:lpstr>PowerPoint Presentation</vt:lpstr>
      <vt:lpstr>PowerPoint Presentation</vt:lpstr>
      <vt:lpstr>$ maelstrom – actor game pieces</vt:lpstr>
      <vt:lpstr>$ maelstrom – act on objective cards</vt:lpstr>
      <vt:lpstr>$ maelstrom – methods of play</vt:lpstr>
      <vt:lpstr>$ maelstrom – is it playable?</vt:lpstr>
      <vt:lpstr>PowerPoint Presentation</vt:lpstr>
      <vt:lpstr>$ build catalog of attack patterns – get more…</vt:lpstr>
      <vt:lpstr>PowerPoint Presentation</vt:lpstr>
      <vt:lpstr>PowerPoint Presentation</vt:lpstr>
      <vt:lpstr>PowerPoint Presentation</vt:lpstr>
      <vt:lpstr>PowerPoint Presentation</vt:lpstr>
      <vt:lpstr>$ backup slides if anyone goes there</vt:lpstr>
      <vt:lpstr>$ tortuosa concept – attacking attacker’s plan</vt:lpstr>
      <vt:lpstr>$ tortuosa concept – attacking attacker’s plan</vt:lpstr>
      <vt:lpstr>$ 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2016-08-05T18:20:54Z</dcterms:created>
  <dcterms:modified xsi:type="dcterms:W3CDTF">2016-08-05T18:21:24Z</dcterms:modified>
</cp:coreProperties>
</file>